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267" r:id="rId3"/>
    <p:sldId id="268" r:id="rId4"/>
    <p:sldId id="269" r:id="rId5"/>
    <p:sldId id="270" r:id="rId6"/>
    <p:sldId id="271" r:id="rId7"/>
    <p:sldId id="272" r:id="rId8"/>
    <p:sldId id="273" r:id="rId9"/>
    <p:sldId id="304" r:id="rId10"/>
    <p:sldId id="305" r:id="rId11"/>
    <p:sldId id="306" r:id="rId12"/>
    <p:sldId id="307" r:id="rId13"/>
    <p:sldId id="308" r:id="rId14"/>
    <p:sldId id="309" r:id="rId15"/>
    <p:sldId id="302" r:id="rId16"/>
    <p:sldId id="303" r:id="rId17"/>
    <p:sldId id="274" r:id="rId18"/>
    <p:sldId id="284" r:id="rId19"/>
    <p:sldId id="275" r:id="rId20"/>
    <p:sldId id="286" r:id="rId21"/>
    <p:sldId id="276" r:id="rId22"/>
    <p:sldId id="285" r:id="rId23"/>
    <p:sldId id="277" r:id="rId24"/>
    <p:sldId id="287" r:id="rId25"/>
    <p:sldId id="278" r:id="rId26"/>
    <p:sldId id="288" r:id="rId27"/>
    <p:sldId id="279" r:id="rId28"/>
    <p:sldId id="289" r:id="rId29"/>
    <p:sldId id="280" r:id="rId30"/>
    <p:sldId id="290" r:id="rId31"/>
    <p:sldId id="282" r:id="rId32"/>
    <p:sldId id="292" r:id="rId33"/>
    <p:sldId id="294" r:id="rId34"/>
    <p:sldId id="295" r:id="rId35"/>
    <p:sldId id="266" r:id="rId36"/>
  </p:sldIdLst>
  <p:sldSz cx="19202400" cy="10801350"/>
  <p:notesSz cx="14401800" cy="1080135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80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45"/>
    <p:restoredTop sz="96110"/>
  </p:normalViewPr>
  <p:slideViewPr>
    <p:cSldViewPr>
      <p:cViewPr varScale="1">
        <p:scale>
          <a:sx n="76" d="100"/>
          <a:sy n="76" d="100"/>
        </p:scale>
        <p:origin x="328" y="224"/>
      </p:cViewPr>
      <p:guideLst>
        <p:guide orient="horz" pos="28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240463" cy="54133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8158163" y="0"/>
            <a:ext cx="6240462" cy="541338"/>
          </a:xfrm>
          <a:prstGeom prst="rect">
            <a:avLst/>
          </a:prstGeom>
        </p:spPr>
        <p:txBody>
          <a:bodyPr vert="horz" lIns="91440" tIns="45720" rIns="91440" bIns="45720" rtlCol="0"/>
          <a:lstStyle>
            <a:lvl1pPr algn="r">
              <a:defRPr sz="1200"/>
            </a:lvl1pPr>
          </a:lstStyle>
          <a:p>
            <a:fld id="{C87F2BFE-5DC0-E149-870E-B61E67AB16C3}" type="datetimeFigureOut">
              <a:rPr lang="en-NL" smtClean="0"/>
              <a:t>24/01/2025</a:t>
            </a:fld>
            <a:endParaRPr lang="en-NL"/>
          </a:p>
        </p:txBody>
      </p:sp>
      <p:sp>
        <p:nvSpPr>
          <p:cNvPr id="4" name="Slide Image Placeholder 3"/>
          <p:cNvSpPr>
            <a:spLocks noGrp="1" noRot="1" noChangeAspect="1"/>
          </p:cNvSpPr>
          <p:nvPr>
            <p:ph type="sldImg" idx="2"/>
          </p:nvPr>
        </p:nvSpPr>
        <p:spPr>
          <a:xfrm>
            <a:off x="3960813" y="1350963"/>
            <a:ext cx="6480175" cy="36449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1439863" y="5197475"/>
            <a:ext cx="11522075" cy="42545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6" name="Footer Placeholder 5"/>
          <p:cNvSpPr>
            <a:spLocks noGrp="1"/>
          </p:cNvSpPr>
          <p:nvPr>
            <p:ph type="ftr" sz="quarter" idx="4"/>
          </p:nvPr>
        </p:nvSpPr>
        <p:spPr>
          <a:xfrm>
            <a:off x="0" y="10260013"/>
            <a:ext cx="6240463" cy="54133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8158163" y="10260013"/>
            <a:ext cx="6240462" cy="541337"/>
          </a:xfrm>
          <a:prstGeom prst="rect">
            <a:avLst/>
          </a:prstGeom>
        </p:spPr>
        <p:txBody>
          <a:bodyPr vert="horz" lIns="91440" tIns="45720" rIns="91440" bIns="45720" rtlCol="0" anchor="b"/>
          <a:lstStyle>
            <a:lvl1pPr algn="r">
              <a:defRPr sz="1200"/>
            </a:lvl1pPr>
          </a:lstStyle>
          <a:p>
            <a:fld id="{FAAD1A3A-51B7-7F4A-ABB2-E7138C660619}" type="slidenum">
              <a:rPr lang="en-NL" smtClean="0"/>
              <a:t>‹#›</a:t>
            </a:fld>
            <a:endParaRPr lang="en-NL"/>
          </a:p>
        </p:txBody>
      </p:sp>
    </p:spTree>
    <p:extLst>
      <p:ext uri="{BB962C8B-B14F-4D97-AF65-F5344CB8AC3E}">
        <p14:creationId xmlns:p14="http://schemas.microsoft.com/office/powerpoint/2010/main" val="1978071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440180" y="3348421"/>
            <a:ext cx="16322040" cy="1138773"/>
          </a:xfrm>
          <a:prstGeom prst="rect">
            <a:avLst/>
          </a:prstGeom>
        </p:spPr>
        <p:txBody>
          <a:bodyPr wrap="square" lIns="0" tIns="0" rIns="0" bIns="0">
            <a:spAutoFit/>
          </a:bodyPr>
          <a:lstStyle>
            <a:lvl1pPr>
              <a:defRPr/>
            </a:lvl1pPr>
          </a:lstStyle>
          <a:p>
            <a:r>
              <a:rPr lang="en-GB"/>
              <a:t>Click to edit Master title style</a:t>
            </a:r>
            <a:endParaRPr/>
          </a:p>
        </p:txBody>
      </p:sp>
      <p:sp>
        <p:nvSpPr>
          <p:cNvPr id="3" name="Holder 3"/>
          <p:cNvSpPr>
            <a:spLocks noGrp="1"/>
          </p:cNvSpPr>
          <p:nvPr>
            <p:ph type="subTitle" idx="4"/>
          </p:nvPr>
        </p:nvSpPr>
        <p:spPr>
          <a:xfrm>
            <a:off x="2880360" y="6048759"/>
            <a:ext cx="13441680" cy="276999"/>
          </a:xfrm>
          <a:prstGeom prst="rect">
            <a:avLst/>
          </a:prstGeom>
        </p:spPr>
        <p:txBody>
          <a:bodyPr wrap="square" lIns="0" tIns="0" rIns="0" bIns="0">
            <a:spAutoFit/>
          </a:bodyPr>
          <a:lstStyle>
            <a:lvl1pPr>
              <a:defRPr/>
            </a:lvl1pPr>
          </a:lstStyle>
          <a:p>
            <a:r>
              <a:rPr lang="en-GB"/>
              <a:t>Click to edit Master subtitle style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1/24/25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108509" y="689737"/>
            <a:ext cx="16985379" cy="1138773"/>
          </a:xfrm>
        </p:spPr>
        <p:txBody>
          <a:bodyPr lIns="0" tIns="0" rIns="0" bIns="0"/>
          <a:lstStyle>
            <a:lvl1pPr>
              <a:defRPr sz="7400" b="1" i="0">
                <a:solidFill>
                  <a:srgbClr val="F58024"/>
                </a:solidFill>
                <a:latin typeface="Verdana"/>
                <a:cs typeface="Verdana"/>
              </a:defRPr>
            </a:lvl1pPr>
          </a:lstStyle>
          <a:p>
            <a:r>
              <a:rPr lang="en-GB"/>
              <a:t>Click to edit Master title style</a:t>
            </a:r>
            <a:endParaRPr/>
          </a:p>
        </p:txBody>
      </p:sp>
      <p:sp>
        <p:nvSpPr>
          <p:cNvPr id="3" name="Holder 3"/>
          <p:cNvSpPr>
            <a:spLocks noGrp="1"/>
          </p:cNvSpPr>
          <p:nvPr>
            <p:ph type="body" idx="1"/>
          </p:nvPr>
        </p:nvSpPr>
        <p:spPr/>
        <p:txBody>
          <a:bodyPr lIns="0" tIns="0" rIns="0" bIns="0"/>
          <a:lstStyle>
            <a:lvl1pPr>
              <a:defRPr/>
            </a:lvl1pPr>
          </a:lstStyle>
          <a:p>
            <a:pPr lvl="0"/>
            <a:r>
              <a:rPr lang="en-GB"/>
              <a:t>Click to 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1/24/25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108509" y="689737"/>
            <a:ext cx="16985379" cy="1138773"/>
          </a:xfrm>
        </p:spPr>
        <p:txBody>
          <a:bodyPr lIns="0" tIns="0" rIns="0" bIns="0"/>
          <a:lstStyle>
            <a:lvl1pPr>
              <a:defRPr sz="7400" b="1" i="0">
                <a:solidFill>
                  <a:srgbClr val="F58024"/>
                </a:solidFill>
                <a:latin typeface="Verdana"/>
                <a:cs typeface="Verdana"/>
              </a:defRPr>
            </a:lvl1pPr>
          </a:lstStyle>
          <a:p>
            <a:r>
              <a:rPr lang="en-GB"/>
              <a:t>Click to edit Master title style</a:t>
            </a:r>
            <a:endParaRPr/>
          </a:p>
        </p:txBody>
      </p:sp>
      <p:sp>
        <p:nvSpPr>
          <p:cNvPr id="3" name="Holder 3"/>
          <p:cNvSpPr>
            <a:spLocks noGrp="1"/>
          </p:cNvSpPr>
          <p:nvPr>
            <p:ph sz="half" idx="2"/>
          </p:nvPr>
        </p:nvSpPr>
        <p:spPr>
          <a:xfrm>
            <a:off x="960122" y="2484313"/>
            <a:ext cx="8353044" cy="276999"/>
          </a:xfrm>
          <a:prstGeom prst="rect">
            <a:avLst/>
          </a:prstGeom>
        </p:spPr>
        <p:txBody>
          <a:bodyPr wrap="square" lIns="0" tIns="0" rIns="0" bIns="0">
            <a:spAutoFit/>
          </a:bodyPr>
          <a:lstStyle>
            <a:lvl1pPr>
              <a:defRPr/>
            </a:lvl1pPr>
          </a:lstStyle>
          <a:p>
            <a:pPr lvl="0"/>
            <a:r>
              <a:rPr lang="en-GB"/>
              <a:t>Click to edit Master text styles</a:t>
            </a:r>
          </a:p>
        </p:txBody>
      </p:sp>
      <p:sp>
        <p:nvSpPr>
          <p:cNvPr id="4" name="Holder 4"/>
          <p:cNvSpPr>
            <a:spLocks noGrp="1"/>
          </p:cNvSpPr>
          <p:nvPr>
            <p:ph sz="half" idx="3"/>
          </p:nvPr>
        </p:nvSpPr>
        <p:spPr>
          <a:xfrm>
            <a:off x="9889238" y="2484313"/>
            <a:ext cx="8353044" cy="276999"/>
          </a:xfrm>
          <a:prstGeom prst="rect">
            <a:avLst/>
          </a:prstGeom>
        </p:spPr>
        <p:txBody>
          <a:bodyPr wrap="square" lIns="0" tIns="0" rIns="0" bIns="0">
            <a:spAutoFit/>
          </a:bodyPr>
          <a:lstStyle>
            <a:lvl1pPr>
              <a:defRPr/>
            </a:lvl1pPr>
          </a:lstStyle>
          <a:p>
            <a:pPr lvl="0"/>
            <a:r>
              <a:rPr lang="en-GB"/>
              <a:t>Click to 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1/24/25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 y="0"/>
            <a:ext cx="19200707" cy="10800080"/>
          </a:xfrm>
          <a:custGeom>
            <a:avLst/>
            <a:gdLst/>
            <a:ahLst/>
            <a:cxnLst/>
            <a:rect l="l" t="t" r="r" b="b"/>
            <a:pathLst>
              <a:path w="14400530" h="10800080">
                <a:moveTo>
                  <a:pt x="0" y="10800003"/>
                </a:moveTo>
                <a:lnTo>
                  <a:pt x="14399996" y="10800003"/>
                </a:lnTo>
                <a:lnTo>
                  <a:pt x="14399996" y="0"/>
                </a:lnTo>
                <a:lnTo>
                  <a:pt x="0" y="0"/>
                </a:lnTo>
                <a:lnTo>
                  <a:pt x="0" y="10800003"/>
                </a:lnTo>
                <a:close/>
              </a:path>
            </a:pathLst>
          </a:custGeom>
          <a:solidFill>
            <a:srgbClr val="F58024"/>
          </a:solidFill>
        </p:spPr>
        <p:txBody>
          <a:bodyPr wrap="square" lIns="0" tIns="0" rIns="0" bIns="0" rtlCol="0"/>
          <a:lstStyle/>
          <a:p>
            <a:endParaRPr sz="1800"/>
          </a:p>
        </p:txBody>
      </p:sp>
      <p:sp>
        <p:nvSpPr>
          <p:cNvPr id="17" name="bk object 17"/>
          <p:cNvSpPr/>
          <p:nvPr/>
        </p:nvSpPr>
        <p:spPr>
          <a:xfrm>
            <a:off x="1" y="0"/>
            <a:ext cx="19200707" cy="848994"/>
          </a:xfrm>
          <a:custGeom>
            <a:avLst/>
            <a:gdLst/>
            <a:ahLst/>
            <a:cxnLst/>
            <a:rect l="l" t="t" r="r" b="b"/>
            <a:pathLst>
              <a:path w="14400530" h="848994">
                <a:moveTo>
                  <a:pt x="14399996" y="0"/>
                </a:moveTo>
                <a:lnTo>
                  <a:pt x="0" y="0"/>
                </a:lnTo>
                <a:lnTo>
                  <a:pt x="0" y="387007"/>
                </a:lnTo>
                <a:lnTo>
                  <a:pt x="10439996" y="391871"/>
                </a:lnTo>
                <a:lnTo>
                  <a:pt x="10517233" y="400436"/>
                </a:lnTo>
                <a:lnTo>
                  <a:pt x="10582119" y="421850"/>
                </a:lnTo>
                <a:lnTo>
                  <a:pt x="10633900" y="449687"/>
                </a:lnTo>
                <a:lnTo>
                  <a:pt x="10671821" y="477525"/>
                </a:lnTo>
                <a:lnTo>
                  <a:pt x="10703064" y="507504"/>
                </a:lnTo>
                <a:lnTo>
                  <a:pt x="10933899" y="737679"/>
                </a:lnTo>
                <a:lnTo>
                  <a:pt x="10970239" y="774823"/>
                </a:lnTo>
                <a:lnTo>
                  <a:pt x="11030211" y="811883"/>
                </a:lnTo>
                <a:lnTo>
                  <a:pt x="11081524" y="828903"/>
                </a:lnTo>
                <a:lnTo>
                  <a:pt x="11140033" y="840178"/>
                </a:lnTo>
                <a:lnTo>
                  <a:pt x="11209318" y="846075"/>
                </a:lnTo>
                <a:lnTo>
                  <a:pt x="11267172" y="848336"/>
                </a:lnTo>
                <a:lnTo>
                  <a:pt x="11291392" y="848702"/>
                </a:lnTo>
                <a:lnTo>
                  <a:pt x="14399996" y="848702"/>
                </a:lnTo>
                <a:lnTo>
                  <a:pt x="14399996" y="0"/>
                </a:lnTo>
                <a:close/>
              </a:path>
            </a:pathLst>
          </a:custGeom>
          <a:solidFill>
            <a:srgbClr val="FFFFFF"/>
          </a:solidFill>
        </p:spPr>
        <p:txBody>
          <a:bodyPr wrap="square" lIns="0" tIns="0" rIns="0" bIns="0" rtlCol="0"/>
          <a:lstStyle/>
          <a:p>
            <a:endParaRPr sz="1800"/>
          </a:p>
        </p:txBody>
      </p:sp>
      <p:sp>
        <p:nvSpPr>
          <p:cNvPr id="18" name="bk object 18"/>
          <p:cNvSpPr/>
          <p:nvPr/>
        </p:nvSpPr>
        <p:spPr>
          <a:xfrm>
            <a:off x="5" y="9951308"/>
            <a:ext cx="19200707" cy="848994"/>
          </a:xfrm>
          <a:custGeom>
            <a:avLst/>
            <a:gdLst/>
            <a:ahLst/>
            <a:cxnLst/>
            <a:rect l="l" t="t" r="r" b="b"/>
            <a:pathLst>
              <a:path w="14400530" h="848995">
                <a:moveTo>
                  <a:pt x="3108604" y="0"/>
                </a:moveTo>
                <a:lnTo>
                  <a:pt x="0" y="0"/>
                </a:lnTo>
                <a:lnTo>
                  <a:pt x="0" y="848702"/>
                </a:lnTo>
                <a:lnTo>
                  <a:pt x="14399996" y="848702"/>
                </a:lnTo>
                <a:lnTo>
                  <a:pt x="14399996"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sz="1800"/>
          </a:p>
        </p:txBody>
      </p:sp>
      <p:sp>
        <p:nvSpPr>
          <p:cNvPr id="2" name="Holder 2"/>
          <p:cNvSpPr>
            <a:spLocks noGrp="1"/>
          </p:cNvSpPr>
          <p:nvPr>
            <p:ph type="title"/>
          </p:nvPr>
        </p:nvSpPr>
        <p:spPr>
          <a:xfrm>
            <a:off x="1108509" y="689737"/>
            <a:ext cx="16985379" cy="1138773"/>
          </a:xfrm>
        </p:spPr>
        <p:txBody>
          <a:bodyPr lIns="0" tIns="0" rIns="0" bIns="0"/>
          <a:lstStyle>
            <a:lvl1pPr>
              <a:defRPr sz="7400" b="1" i="0">
                <a:solidFill>
                  <a:srgbClr val="F58024"/>
                </a:solidFill>
                <a:latin typeface="Verdana"/>
                <a:cs typeface="Verdana"/>
              </a:defRPr>
            </a:lvl1pPr>
          </a:lstStyle>
          <a:p>
            <a:r>
              <a:rPr lang="en-GB"/>
              <a:t>Click to edit Master title style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1/24/25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 y="0"/>
            <a:ext cx="19200707" cy="10800080"/>
          </a:xfrm>
          <a:custGeom>
            <a:avLst/>
            <a:gdLst/>
            <a:ahLst/>
            <a:cxnLst/>
            <a:rect l="l" t="t" r="r" b="b"/>
            <a:pathLst>
              <a:path w="14400530" h="10800080">
                <a:moveTo>
                  <a:pt x="0" y="10800003"/>
                </a:moveTo>
                <a:lnTo>
                  <a:pt x="14399996" y="10800003"/>
                </a:lnTo>
                <a:lnTo>
                  <a:pt x="14399996" y="0"/>
                </a:lnTo>
                <a:lnTo>
                  <a:pt x="0" y="0"/>
                </a:lnTo>
                <a:lnTo>
                  <a:pt x="0" y="10800003"/>
                </a:lnTo>
                <a:close/>
              </a:path>
            </a:pathLst>
          </a:custGeom>
          <a:solidFill>
            <a:srgbClr val="F58024"/>
          </a:solidFill>
        </p:spPr>
        <p:txBody>
          <a:bodyPr wrap="square" lIns="0" tIns="0" rIns="0" bIns="0" rtlCol="0"/>
          <a:lstStyle/>
          <a:p>
            <a:endParaRPr sz="1800"/>
          </a:p>
        </p:txBody>
      </p:sp>
      <p:sp>
        <p:nvSpPr>
          <p:cNvPr id="17" name="bk object 17"/>
          <p:cNvSpPr/>
          <p:nvPr/>
        </p:nvSpPr>
        <p:spPr>
          <a:xfrm>
            <a:off x="1" y="0"/>
            <a:ext cx="19200707" cy="848994"/>
          </a:xfrm>
          <a:custGeom>
            <a:avLst/>
            <a:gdLst/>
            <a:ahLst/>
            <a:cxnLst/>
            <a:rect l="l" t="t" r="r" b="b"/>
            <a:pathLst>
              <a:path w="14400530" h="848994">
                <a:moveTo>
                  <a:pt x="14399996" y="0"/>
                </a:moveTo>
                <a:lnTo>
                  <a:pt x="0" y="0"/>
                </a:lnTo>
                <a:lnTo>
                  <a:pt x="0" y="387007"/>
                </a:lnTo>
                <a:lnTo>
                  <a:pt x="10439996" y="391871"/>
                </a:lnTo>
                <a:lnTo>
                  <a:pt x="10517233" y="400436"/>
                </a:lnTo>
                <a:lnTo>
                  <a:pt x="10582119" y="421850"/>
                </a:lnTo>
                <a:lnTo>
                  <a:pt x="10633900" y="449687"/>
                </a:lnTo>
                <a:lnTo>
                  <a:pt x="10671821" y="477525"/>
                </a:lnTo>
                <a:lnTo>
                  <a:pt x="10703064" y="507504"/>
                </a:lnTo>
                <a:lnTo>
                  <a:pt x="10933899" y="737679"/>
                </a:lnTo>
                <a:lnTo>
                  <a:pt x="10970239" y="774823"/>
                </a:lnTo>
                <a:lnTo>
                  <a:pt x="11030211" y="811883"/>
                </a:lnTo>
                <a:lnTo>
                  <a:pt x="11081524" y="828903"/>
                </a:lnTo>
                <a:lnTo>
                  <a:pt x="11140033" y="840178"/>
                </a:lnTo>
                <a:lnTo>
                  <a:pt x="11209318" y="846075"/>
                </a:lnTo>
                <a:lnTo>
                  <a:pt x="11267172" y="848336"/>
                </a:lnTo>
                <a:lnTo>
                  <a:pt x="11291392" y="848702"/>
                </a:lnTo>
                <a:lnTo>
                  <a:pt x="14399996" y="848702"/>
                </a:lnTo>
                <a:lnTo>
                  <a:pt x="14399996" y="0"/>
                </a:lnTo>
                <a:close/>
              </a:path>
            </a:pathLst>
          </a:custGeom>
          <a:solidFill>
            <a:srgbClr val="FFFFFF"/>
          </a:solidFill>
        </p:spPr>
        <p:txBody>
          <a:bodyPr wrap="square" lIns="0" tIns="0" rIns="0" bIns="0" rtlCol="0"/>
          <a:lstStyle/>
          <a:p>
            <a:endParaRPr sz="1800"/>
          </a:p>
        </p:txBody>
      </p:sp>
      <p:sp>
        <p:nvSpPr>
          <p:cNvPr id="18" name="bk object 18"/>
          <p:cNvSpPr/>
          <p:nvPr/>
        </p:nvSpPr>
        <p:spPr>
          <a:xfrm>
            <a:off x="5" y="9951308"/>
            <a:ext cx="19200707" cy="848994"/>
          </a:xfrm>
          <a:custGeom>
            <a:avLst/>
            <a:gdLst/>
            <a:ahLst/>
            <a:cxnLst/>
            <a:rect l="l" t="t" r="r" b="b"/>
            <a:pathLst>
              <a:path w="14400530" h="848995">
                <a:moveTo>
                  <a:pt x="3108604" y="0"/>
                </a:moveTo>
                <a:lnTo>
                  <a:pt x="0" y="0"/>
                </a:lnTo>
                <a:lnTo>
                  <a:pt x="0" y="848702"/>
                </a:lnTo>
                <a:lnTo>
                  <a:pt x="14399996" y="848702"/>
                </a:lnTo>
                <a:lnTo>
                  <a:pt x="14399996"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sz="180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1/24/25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5" y="9951308"/>
            <a:ext cx="19200707"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1800"/>
          </a:p>
        </p:txBody>
      </p:sp>
      <p:sp>
        <p:nvSpPr>
          <p:cNvPr id="17" name="bk object 17"/>
          <p:cNvSpPr/>
          <p:nvPr/>
        </p:nvSpPr>
        <p:spPr>
          <a:xfrm>
            <a:off x="15893439" y="8712006"/>
            <a:ext cx="1945116" cy="1458841"/>
          </a:xfrm>
          <a:prstGeom prst="rect">
            <a:avLst/>
          </a:prstGeom>
          <a:blipFill>
            <a:blip r:embed="rId7" cstate="print"/>
            <a:stretch>
              <a:fillRect/>
            </a:stretch>
          </a:blipFill>
        </p:spPr>
        <p:txBody>
          <a:bodyPr wrap="square" lIns="0" tIns="0" rIns="0" bIns="0" rtlCol="0"/>
          <a:lstStyle/>
          <a:p>
            <a:endParaRPr sz="1800"/>
          </a:p>
        </p:txBody>
      </p:sp>
      <p:sp>
        <p:nvSpPr>
          <p:cNvPr id="2" name="Holder 2"/>
          <p:cNvSpPr>
            <a:spLocks noGrp="1"/>
          </p:cNvSpPr>
          <p:nvPr>
            <p:ph type="title"/>
          </p:nvPr>
        </p:nvSpPr>
        <p:spPr>
          <a:xfrm>
            <a:off x="1108509" y="689737"/>
            <a:ext cx="16985379" cy="1127760"/>
          </a:xfrm>
          <a:prstGeom prst="rect">
            <a:avLst/>
          </a:prstGeom>
        </p:spPr>
        <p:txBody>
          <a:bodyPr wrap="square" lIns="0" tIns="0" rIns="0" bIns="0">
            <a:spAutoFit/>
          </a:bodyPr>
          <a:lstStyle>
            <a:lvl1pPr>
              <a:defRPr sz="7400" b="1" i="0">
                <a:solidFill>
                  <a:srgbClr val="F58024"/>
                </a:solidFill>
                <a:latin typeface="Verdana"/>
                <a:cs typeface="Verdana"/>
              </a:defRPr>
            </a:lvl1pPr>
          </a:lstStyle>
          <a:p>
            <a:endParaRPr/>
          </a:p>
        </p:txBody>
      </p:sp>
      <p:sp>
        <p:nvSpPr>
          <p:cNvPr id="3" name="Holder 3"/>
          <p:cNvSpPr>
            <a:spLocks noGrp="1"/>
          </p:cNvSpPr>
          <p:nvPr>
            <p:ph type="body" idx="1"/>
          </p:nvPr>
        </p:nvSpPr>
        <p:spPr>
          <a:xfrm>
            <a:off x="960120" y="2484313"/>
            <a:ext cx="1728216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528816" y="10045259"/>
            <a:ext cx="6144768"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60120" y="10045259"/>
            <a:ext cx="4416552"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1/24/25</a:t>
            </a:fld>
            <a:endParaRPr lang="en-US"/>
          </a:p>
        </p:txBody>
      </p:sp>
      <p:sp>
        <p:nvSpPr>
          <p:cNvPr id="6" name="Holder 6"/>
          <p:cNvSpPr>
            <a:spLocks noGrp="1"/>
          </p:cNvSpPr>
          <p:nvPr>
            <p:ph type="sldNum" sz="quarter" idx="7"/>
          </p:nvPr>
        </p:nvSpPr>
        <p:spPr>
          <a:xfrm>
            <a:off x="13825728" y="10045259"/>
            <a:ext cx="4416552"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189" eaLnBrk="1" hangingPunct="1">
        <a:defRPr>
          <a:latin typeface="+mn-lt"/>
          <a:ea typeface="+mn-ea"/>
          <a:cs typeface="+mn-cs"/>
        </a:defRPr>
      </a:lvl2pPr>
      <a:lvl3pPr marL="914378" eaLnBrk="1" hangingPunct="1">
        <a:defRPr>
          <a:latin typeface="+mn-lt"/>
          <a:ea typeface="+mn-ea"/>
          <a:cs typeface="+mn-cs"/>
        </a:defRPr>
      </a:lvl3pPr>
      <a:lvl4pPr marL="1371566" eaLnBrk="1" hangingPunct="1">
        <a:defRPr>
          <a:latin typeface="+mn-lt"/>
          <a:ea typeface="+mn-ea"/>
          <a:cs typeface="+mn-cs"/>
        </a:defRPr>
      </a:lvl4pPr>
      <a:lvl5pPr marL="1828754" eaLnBrk="1" hangingPunct="1">
        <a:defRPr>
          <a:latin typeface="+mn-lt"/>
          <a:ea typeface="+mn-ea"/>
          <a:cs typeface="+mn-cs"/>
        </a:defRPr>
      </a:lvl5pPr>
      <a:lvl6pPr marL="2285943" eaLnBrk="1" hangingPunct="1">
        <a:defRPr>
          <a:latin typeface="+mn-lt"/>
          <a:ea typeface="+mn-ea"/>
          <a:cs typeface="+mn-cs"/>
        </a:defRPr>
      </a:lvl6pPr>
      <a:lvl7pPr marL="2743132" eaLnBrk="1" hangingPunct="1">
        <a:defRPr>
          <a:latin typeface="+mn-lt"/>
          <a:ea typeface="+mn-ea"/>
          <a:cs typeface="+mn-cs"/>
        </a:defRPr>
      </a:lvl7pPr>
      <a:lvl8pPr marL="3200320" eaLnBrk="1" hangingPunct="1">
        <a:defRPr>
          <a:latin typeface="+mn-lt"/>
          <a:ea typeface="+mn-ea"/>
          <a:cs typeface="+mn-cs"/>
        </a:defRPr>
      </a:lvl8pPr>
      <a:lvl9pPr marL="3657509" eaLnBrk="1" hangingPunct="1">
        <a:defRPr>
          <a:latin typeface="+mn-lt"/>
          <a:ea typeface="+mn-ea"/>
          <a:cs typeface="+mn-cs"/>
        </a:defRPr>
      </a:lvl9pPr>
    </p:bodyStyle>
    <p:otherStyle>
      <a:lvl1pPr marL="0" eaLnBrk="1" hangingPunct="1">
        <a:defRPr>
          <a:latin typeface="+mn-lt"/>
          <a:ea typeface="+mn-ea"/>
          <a:cs typeface="+mn-cs"/>
        </a:defRPr>
      </a:lvl1pPr>
      <a:lvl2pPr marL="457189" eaLnBrk="1" hangingPunct="1">
        <a:defRPr>
          <a:latin typeface="+mn-lt"/>
          <a:ea typeface="+mn-ea"/>
          <a:cs typeface="+mn-cs"/>
        </a:defRPr>
      </a:lvl2pPr>
      <a:lvl3pPr marL="914378" eaLnBrk="1" hangingPunct="1">
        <a:defRPr>
          <a:latin typeface="+mn-lt"/>
          <a:ea typeface="+mn-ea"/>
          <a:cs typeface="+mn-cs"/>
        </a:defRPr>
      </a:lvl3pPr>
      <a:lvl4pPr marL="1371566" eaLnBrk="1" hangingPunct="1">
        <a:defRPr>
          <a:latin typeface="+mn-lt"/>
          <a:ea typeface="+mn-ea"/>
          <a:cs typeface="+mn-cs"/>
        </a:defRPr>
      </a:lvl4pPr>
      <a:lvl5pPr marL="1828754" eaLnBrk="1" hangingPunct="1">
        <a:defRPr>
          <a:latin typeface="+mn-lt"/>
          <a:ea typeface="+mn-ea"/>
          <a:cs typeface="+mn-cs"/>
        </a:defRPr>
      </a:lvl5pPr>
      <a:lvl6pPr marL="2285943" eaLnBrk="1" hangingPunct="1">
        <a:defRPr>
          <a:latin typeface="+mn-lt"/>
          <a:ea typeface="+mn-ea"/>
          <a:cs typeface="+mn-cs"/>
        </a:defRPr>
      </a:lvl6pPr>
      <a:lvl7pPr marL="2743132" eaLnBrk="1" hangingPunct="1">
        <a:defRPr>
          <a:latin typeface="+mn-lt"/>
          <a:ea typeface="+mn-ea"/>
          <a:cs typeface="+mn-cs"/>
        </a:defRPr>
      </a:lvl7pPr>
      <a:lvl8pPr marL="3200320" eaLnBrk="1" hangingPunct="1">
        <a:defRPr>
          <a:latin typeface="+mn-lt"/>
          <a:ea typeface="+mn-ea"/>
          <a:cs typeface="+mn-cs"/>
        </a:defRPr>
      </a:lvl8pPr>
      <a:lvl9pPr marL="3657509"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21.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9.sv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hyperlink" Target="https://www.surf.nl/magazine/publieke-waarden-onder-druk-bibliotheken-trekken-grens-bij-licentieonderhandelin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23.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9.sv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25.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9.sv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hyperlink" Target="https://www.surf.nl/nieuws/advies-gebruik-microsoft-365-copilot-vooralsnog-niet-vanwege-privacyrisico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svg"/><Relationship Id="rId7" Type="http://schemas.openxmlformats.org/officeDocument/2006/relationships/image" Target="../media/image9.sv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hyperlink" Target="https://www.nytimes.com/interactive/2019/06/12/opinion/facebook-google-privacy-policies.html" TargetMode="External"/><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30.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9.sv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s://www.autoriteitpersoonsgegevens.nl/actueel/ap-lanceert-campagne-over-privacyrisicos-van-cookie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33.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9.sv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svg"/><Relationship Id="rId7" Type="http://schemas.openxmlformats.org/officeDocument/2006/relationships/image" Target="../media/image9.sv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svg"/><Relationship Id="rId7" Type="http://schemas.openxmlformats.org/officeDocument/2006/relationships/image" Target="../media/image9.sv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40.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9.sv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2" Type="http://schemas.openxmlformats.org/officeDocument/2006/relationships/hyperlink" Target="https://www.autoriteitpersoonsgegevens.nl/themas/onderwijs/digitaal-afstandsonderwijs/online-proctorin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42.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9.sv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1.svg"/><Relationship Id="rId7" Type="http://schemas.openxmlformats.org/officeDocument/2006/relationships/image" Target="../media/image9.sv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svg"/><Relationship Id="rId7" Type="http://schemas.openxmlformats.org/officeDocument/2006/relationships/image" Target="../media/image9.sv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7.sv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s://informationisbeautiful.net/visualizations/worlds-biggest-data-breaches-hacks/" TargetMode="External"/><Relationship Id="rId1" Type="http://schemas.openxmlformats.org/officeDocument/2006/relationships/slideLayout" Target="../slideLayouts/slideLayout2.xml"/><Relationship Id="rId4" Type="http://schemas.openxmlformats.org/officeDocument/2006/relationships/image" Target="../media/image49.svg"/></Relationships>
</file>

<file path=ppt/slides/_rels/slide35.xml.rels><?xml version="1.0" encoding="UTF-8" standalone="yes"?>
<Relationships xmlns="http://schemas.openxmlformats.org/package/2006/relationships"><Relationship Id="rId3" Type="http://schemas.openxmlformats.org/officeDocument/2006/relationships/hyperlink" Target="http://www.surf.nl/"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cybersaveyourself.nl/"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9.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hyperlink" Target="https://www.cbs.nl/nl-nl/nieuws/2024/50/bijna-10-duizend-meldingen-van-een-datale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9.sv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9.sv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3" name="Title 2">
            <a:extLst>
              <a:ext uri="{FF2B5EF4-FFF2-40B4-BE49-F238E27FC236}">
                <a16:creationId xmlns:a16="http://schemas.microsoft.com/office/drawing/2014/main" id="{752DCAFD-F002-CAAA-D1D7-390507BB11D8}"/>
              </a:ext>
            </a:extLst>
          </p:cNvPr>
          <p:cNvSpPr>
            <a:spLocks noGrp="1"/>
          </p:cNvSpPr>
          <p:nvPr>
            <p:ph type="ctrTitle"/>
          </p:nvPr>
        </p:nvSpPr>
        <p:spPr>
          <a:xfrm>
            <a:off x="1485264" y="2091244"/>
            <a:ext cx="15913853" cy="7386638"/>
          </a:xfrm>
        </p:spPr>
        <p:txBody>
          <a:bodyPr/>
          <a:lstStyle/>
          <a:p>
            <a:pPr algn="ctr"/>
            <a:br>
              <a:rPr lang="nl-NL" sz="8000" dirty="0">
                <a:solidFill>
                  <a:schemeClr val="tx1"/>
                </a:solidFill>
                <a:latin typeface="Nunito ExtraBold" pitchFamily="2" charset="77"/>
              </a:rPr>
            </a:br>
            <a:br>
              <a:rPr lang="nl-NL" sz="8000" dirty="0">
                <a:solidFill>
                  <a:schemeClr val="tx1"/>
                </a:solidFill>
                <a:latin typeface="Nunito ExtraBold" pitchFamily="2" charset="77"/>
              </a:rPr>
            </a:br>
            <a:r>
              <a:rPr lang="nl-NL" sz="8000" dirty="0">
                <a:solidFill>
                  <a:schemeClr val="tx1"/>
                </a:solidFill>
                <a:latin typeface="Nunito ExtraBold" pitchFamily="2" charset="77"/>
              </a:rPr>
              <a:t>Privacy quiz </a:t>
            </a:r>
            <a:br>
              <a:rPr lang="nl-NL" sz="8000" dirty="0">
                <a:solidFill>
                  <a:schemeClr val="tx1"/>
                </a:solidFill>
                <a:latin typeface="Nunito ExtraBold" pitchFamily="2" charset="77"/>
              </a:rPr>
            </a:br>
            <a:r>
              <a:rPr lang="nl-NL" sz="8000" dirty="0">
                <a:solidFill>
                  <a:schemeClr val="tx1"/>
                </a:solidFill>
                <a:latin typeface="Nunito ExtraBold" pitchFamily="2" charset="77"/>
              </a:rPr>
              <a:t>2025</a:t>
            </a:r>
            <a:br>
              <a:rPr lang="nl-NL" sz="8000" dirty="0">
                <a:solidFill>
                  <a:schemeClr val="tx1"/>
                </a:solidFill>
                <a:latin typeface="Nunito ExtraBold" pitchFamily="2" charset="77"/>
              </a:rPr>
            </a:br>
            <a:br>
              <a:rPr lang="nl-NL" sz="8000" dirty="0">
                <a:solidFill>
                  <a:schemeClr val="tx1"/>
                </a:solidFill>
                <a:latin typeface="Nunito ExtraBold" pitchFamily="2" charset="77"/>
              </a:rPr>
            </a:br>
            <a:r>
              <a:rPr lang="nl-NL" sz="8000" dirty="0">
                <a:solidFill>
                  <a:schemeClr val="tx1"/>
                </a:solidFill>
                <a:latin typeface="Nunito ExtraBold" pitchFamily="2" charset="77"/>
              </a:rPr>
              <a:t>Waar of niet waar?</a:t>
            </a:r>
          </a:p>
        </p:txBody>
      </p:sp>
      <p:sp>
        <p:nvSpPr>
          <p:cNvPr id="12" name="object 5">
            <a:extLst>
              <a:ext uri="{FF2B5EF4-FFF2-40B4-BE49-F238E27FC236}">
                <a16:creationId xmlns:a16="http://schemas.microsoft.com/office/drawing/2014/main" id="{3BB1E5E8-4288-30C1-4943-7922B1D6F9D3}"/>
              </a:ext>
            </a:extLst>
          </p:cNvPr>
          <p:cNvSpPr/>
          <p:nvPr/>
        </p:nvSpPr>
        <p:spPr>
          <a:xfrm>
            <a:off x="16297944" y="452725"/>
            <a:ext cx="2232248" cy="2211646"/>
          </a:xfrm>
          <a:prstGeom prst="rect">
            <a:avLst/>
          </a:prstGeom>
          <a:blipFill>
            <a:blip r:embed="rId2" cstate="print"/>
            <a:stretch>
              <a:fillRect/>
            </a:stretch>
          </a:blipFill>
        </p:spPr>
        <p:txBody>
          <a:bodyPr wrap="square" lIns="0" tIns="0" rIns="0" bIns="0" rtlCol="0"/>
          <a:lstStyle/>
          <a:p>
            <a:endParaRPr/>
          </a:p>
        </p:txBody>
      </p:sp>
      <p:pic>
        <p:nvPicPr>
          <p:cNvPr id="13" name="Picture 12" descr="Text&#10;&#10;Description automatically generated with low confidence">
            <a:extLst>
              <a:ext uri="{FF2B5EF4-FFF2-40B4-BE49-F238E27FC236}">
                <a16:creationId xmlns:a16="http://schemas.microsoft.com/office/drawing/2014/main" id="{9DA18748-2CF2-7B69-2912-1C0C25505C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216" y="648147"/>
            <a:ext cx="2631525" cy="1333306"/>
          </a:xfrm>
          <a:prstGeom prst="rect">
            <a:avLst/>
          </a:prstGeom>
        </p:spPr>
      </p:pic>
      <p:sp>
        <p:nvSpPr>
          <p:cNvPr id="14" name="TextBox 13">
            <a:extLst>
              <a:ext uri="{FF2B5EF4-FFF2-40B4-BE49-F238E27FC236}">
                <a16:creationId xmlns:a16="http://schemas.microsoft.com/office/drawing/2014/main" id="{5A8E0409-288B-7D69-BFD6-84AF93969549}"/>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4" name="TextBox 3">
            <a:extLst>
              <a:ext uri="{FF2B5EF4-FFF2-40B4-BE49-F238E27FC236}">
                <a16:creationId xmlns:a16="http://schemas.microsoft.com/office/drawing/2014/main" id="{FC01AB81-B3C3-6618-391C-CC83045C5354}"/>
              </a:ext>
            </a:extLst>
          </p:cNvPr>
          <p:cNvSpPr txBox="1"/>
          <p:nvPr/>
        </p:nvSpPr>
        <p:spPr>
          <a:xfrm>
            <a:off x="240160" y="10153203"/>
            <a:ext cx="4896544" cy="369332"/>
          </a:xfrm>
          <a:prstGeom prst="rect">
            <a:avLst/>
          </a:prstGeom>
          <a:noFill/>
        </p:spPr>
        <p:txBody>
          <a:bodyPr wrap="square" rtlCol="0">
            <a:spAutoFit/>
          </a:bodyPr>
          <a:lstStyle/>
          <a:p>
            <a:r>
              <a:rPr lang="nl-NL" dirty="0">
                <a:solidFill>
                  <a:schemeClr val="bg1"/>
                </a:solidFill>
              </a:rPr>
              <a:t>Versie 1.2: 16 januari 2024</a:t>
            </a:r>
          </a:p>
        </p:txBody>
      </p:sp>
      <p:pic>
        <p:nvPicPr>
          <p:cNvPr id="5" name="Graphic 4" descr="Sunglasses with solid fill">
            <a:extLst>
              <a:ext uri="{FF2B5EF4-FFF2-40B4-BE49-F238E27FC236}">
                <a16:creationId xmlns:a16="http://schemas.microsoft.com/office/drawing/2014/main" id="{237621B5-5E29-8EA4-7BC8-AB5E6A9C10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98435" y="1587726"/>
            <a:ext cx="3805530" cy="380553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1646"/>
            <a:ext cx="3168352" cy="2016224"/>
          </a:xfrm>
          <a:prstGeom prst="rect">
            <a:avLst/>
          </a:prstGeom>
          <a:solidFill>
            <a:schemeClr val="bg1"/>
          </a:solidFill>
        </p:spPr>
        <p:txBody>
          <a:bodyPr wrap="square" rtlCol="0">
            <a:spAutoFit/>
          </a:bodyPr>
          <a:lstStyle/>
          <a:p>
            <a:endParaRPr lang="en-NL"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231106"/>
          </a:xfrm>
        </p:spPr>
        <p:txBody>
          <a:bodyPr/>
          <a:lstStyle/>
          <a:p>
            <a:pPr algn="ctr"/>
            <a:r>
              <a:rPr lang="nl-NL" sz="4000" dirty="0">
                <a:latin typeface="Nunito ExtraBold" pitchFamily="2" charset="77"/>
              </a:rPr>
              <a:t>Vraag </a:t>
            </a:r>
            <a:r>
              <a:rPr lang="en-US" sz="4000" dirty="0">
                <a:latin typeface="Nunito ExtraBold" pitchFamily="2" charset="77"/>
              </a:rPr>
              <a:t>4:</a:t>
            </a:r>
            <a:br>
              <a:rPr lang="en-US" sz="4000" dirty="0">
                <a:latin typeface="Nunito ExtraBold" pitchFamily="2" charset="77"/>
              </a:rPr>
            </a:br>
            <a:r>
              <a:rPr lang="en-US" sz="4000" dirty="0">
                <a:latin typeface="Nunito ExtraBold" pitchFamily="2" charset="77"/>
              </a:rPr>
              <a:t>In de </a:t>
            </a:r>
            <a:r>
              <a:rPr lang="en-US" sz="4000" dirty="0" err="1">
                <a:latin typeface="Nunito ExtraBold" pitchFamily="2" charset="77"/>
              </a:rPr>
              <a:t>provincie</a:t>
            </a:r>
            <a:r>
              <a:rPr lang="en-US" sz="4000" dirty="0">
                <a:latin typeface="Nunito ExtraBold" pitchFamily="2" charset="77"/>
              </a:rPr>
              <a:t> Utrecht </a:t>
            </a:r>
            <a:r>
              <a:rPr lang="en-US" sz="4000" dirty="0" err="1">
                <a:latin typeface="Nunito ExtraBold" pitchFamily="2" charset="77"/>
              </a:rPr>
              <a:t>hangen</a:t>
            </a:r>
            <a:r>
              <a:rPr lang="en-US" sz="4000" dirty="0">
                <a:latin typeface="Nunito ExtraBold" pitchFamily="2" charset="77"/>
              </a:rPr>
              <a:t> de </a:t>
            </a:r>
            <a:r>
              <a:rPr lang="en-US" sz="4000" dirty="0" err="1">
                <a:latin typeface="Nunito ExtraBold" pitchFamily="2" charset="77"/>
              </a:rPr>
              <a:t>meeste</a:t>
            </a:r>
            <a:r>
              <a:rPr lang="en-US" sz="4000" dirty="0">
                <a:latin typeface="Nunito ExtraBold" pitchFamily="2" charset="77"/>
              </a:rPr>
              <a:t> </a:t>
            </a:r>
            <a:r>
              <a:rPr lang="en-US" sz="4000" dirty="0" err="1">
                <a:latin typeface="Nunito ExtraBold" pitchFamily="2" charset="77"/>
              </a:rPr>
              <a:t>beveiligingscamera’s</a:t>
            </a:r>
            <a:endParaRPr lang="en-NL" sz="4000" dirty="0">
              <a:latin typeface="Nunito ExtraBold" pitchFamily="2" charset="77"/>
            </a:endParaRPr>
          </a:p>
        </p:txBody>
      </p:sp>
      <p:sp>
        <p:nvSpPr>
          <p:cNvPr id="7" name="Text Placeholder 6">
            <a:extLst>
              <a:ext uri="{FF2B5EF4-FFF2-40B4-BE49-F238E27FC236}">
                <a16:creationId xmlns:a16="http://schemas.microsoft.com/office/drawing/2014/main" id="{50F85DB8-49C6-3D25-097D-543E9857E81B}"/>
              </a:ext>
            </a:extLst>
          </p:cNvPr>
          <p:cNvSpPr>
            <a:spLocks noGrp="1"/>
          </p:cNvSpPr>
          <p:nvPr>
            <p:ph type="body" idx="1"/>
          </p:nvPr>
        </p:nvSpPr>
        <p:spPr>
          <a:xfrm>
            <a:off x="1608312" y="2566676"/>
            <a:ext cx="7433388" cy="6494085"/>
          </a:xfrm>
        </p:spPr>
        <p:txBody>
          <a:bodyPr/>
          <a:lstStyle/>
          <a:p>
            <a:pPr marL="0" indent="0">
              <a:buNone/>
            </a:pPr>
            <a:r>
              <a:rPr lang="en-US" sz="3600" dirty="0" err="1"/>
              <a:t>Niet</a:t>
            </a:r>
            <a:r>
              <a:rPr lang="en-US" sz="3600" dirty="0"/>
              <a:t> </a:t>
            </a:r>
            <a:r>
              <a:rPr lang="en-US" sz="3600" dirty="0" err="1"/>
              <a:t>waar</a:t>
            </a:r>
            <a:br>
              <a:rPr lang="en-US" sz="2400" dirty="0"/>
            </a:br>
            <a:endParaRPr lang="en-US" sz="3600" dirty="0"/>
          </a:p>
          <a:p>
            <a:pPr marL="0" indent="0">
              <a:buNone/>
            </a:pPr>
            <a:r>
              <a:rPr lang="en-US" sz="2800" dirty="0">
                <a:effectLst/>
                <a:latin typeface="Aptos" panose="020B0004020202020204" pitchFamily="34" charset="0"/>
              </a:rPr>
              <a:t>Van alle </a:t>
            </a:r>
            <a:r>
              <a:rPr lang="en-US" sz="2800" dirty="0" err="1">
                <a:effectLst/>
                <a:latin typeface="Aptos" panose="020B0004020202020204" pitchFamily="34" charset="0"/>
              </a:rPr>
              <a:t>Nederlandse</a:t>
            </a:r>
            <a:r>
              <a:rPr lang="en-US" sz="2800" dirty="0">
                <a:effectLst/>
                <a:latin typeface="Aptos" panose="020B0004020202020204" pitchFamily="34" charset="0"/>
              </a:rPr>
              <a:t> </a:t>
            </a:r>
            <a:r>
              <a:rPr lang="en-US" sz="2800" dirty="0" err="1">
                <a:effectLst/>
                <a:latin typeface="Aptos" panose="020B0004020202020204" pitchFamily="34" charset="0"/>
              </a:rPr>
              <a:t>provincies</a:t>
            </a:r>
            <a:r>
              <a:rPr lang="en-US" sz="2800" dirty="0">
                <a:effectLst/>
                <a:latin typeface="Aptos" panose="020B0004020202020204" pitchFamily="34" charset="0"/>
              </a:rPr>
              <a:t> </a:t>
            </a:r>
            <a:r>
              <a:rPr lang="en-US" sz="2800" dirty="0" err="1">
                <a:effectLst/>
                <a:latin typeface="Aptos" panose="020B0004020202020204" pitchFamily="34" charset="0"/>
              </a:rPr>
              <a:t>vind</a:t>
            </a:r>
            <a:r>
              <a:rPr lang="en-US" sz="2800" dirty="0">
                <a:effectLst/>
                <a:latin typeface="Aptos" panose="020B0004020202020204" pitchFamily="34" charset="0"/>
              </a:rPr>
              <a:t> je in </a:t>
            </a:r>
            <a:r>
              <a:rPr lang="en-US" sz="2800" dirty="0" err="1">
                <a:effectLst/>
                <a:latin typeface="Aptos" panose="020B0004020202020204" pitchFamily="34" charset="0"/>
              </a:rPr>
              <a:t>totaal</a:t>
            </a:r>
            <a:r>
              <a:rPr lang="en-US" sz="2800" dirty="0">
                <a:effectLst/>
                <a:latin typeface="Aptos" panose="020B0004020202020204" pitchFamily="34" charset="0"/>
              </a:rPr>
              <a:t> in Noord-Holland de </a:t>
            </a:r>
            <a:r>
              <a:rPr lang="en-US" sz="2800" dirty="0" err="1">
                <a:effectLst/>
                <a:latin typeface="Aptos" panose="020B0004020202020204" pitchFamily="34" charset="0"/>
              </a:rPr>
              <a:t>meeste</a:t>
            </a:r>
            <a:r>
              <a:rPr lang="en-US" sz="2800" dirty="0">
                <a:effectLst/>
                <a:latin typeface="Aptos" panose="020B0004020202020204" pitchFamily="34" charset="0"/>
              </a:rPr>
              <a:t> </a:t>
            </a:r>
            <a:r>
              <a:rPr lang="en-US" sz="2800" dirty="0" err="1">
                <a:effectLst/>
                <a:latin typeface="Aptos" panose="020B0004020202020204" pitchFamily="34" charset="0"/>
              </a:rPr>
              <a:t>beveiligingscamera’s</a:t>
            </a:r>
            <a:r>
              <a:rPr lang="en-US" sz="2800" dirty="0">
                <a:effectLst/>
                <a:latin typeface="Aptos" panose="020B0004020202020204" pitchFamily="34" charset="0"/>
              </a:rPr>
              <a:t>: 63.687 </a:t>
            </a:r>
            <a:r>
              <a:rPr lang="en-US" sz="2800" dirty="0" err="1">
                <a:effectLst/>
                <a:latin typeface="Aptos" panose="020B0004020202020204" pitchFamily="34" charset="0"/>
              </a:rPr>
              <a:t>stuks</a:t>
            </a:r>
            <a:r>
              <a:rPr lang="en-US" sz="2800" dirty="0">
                <a:effectLst/>
                <a:latin typeface="Aptos" panose="020B0004020202020204" pitchFamily="34" charset="0"/>
              </a:rPr>
              <a:t>. </a:t>
            </a:r>
            <a:r>
              <a:rPr lang="en-US" sz="2800" dirty="0" err="1">
                <a:effectLst/>
                <a:latin typeface="Aptos" panose="020B0004020202020204" pitchFamily="34" charset="0"/>
              </a:rPr>
              <a:t>Dit</a:t>
            </a:r>
            <a:r>
              <a:rPr lang="en-US" sz="2800" dirty="0">
                <a:effectLst/>
                <a:latin typeface="Aptos" panose="020B0004020202020204" pitchFamily="34" charset="0"/>
              </a:rPr>
              <a:t> </a:t>
            </a:r>
            <a:r>
              <a:rPr lang="en-US" sz="2800" dirty="0" err="1">
                <a:effectLst/>
                <a:latin typeface="Aptos" panose="020B0004020202020204" pitchFamily="34" charset="0"/>
              </a:rPr>
              <a:t>gaat</a:t>
            </a:r>
            <a:r>
              <a:rPr lang="en-US" sz="2800" dirty="0">
                <a:effectLst/>
                <a:latin typeface="Aptos" panose="020B0004020202020204" pitchFamily="34" charset="0"/>
              </a:rPr>
              <a:t> om </a:t>
            </a:r>
            <a:r>
              <a:rPr lang="en-US" sz="2800" dirty="0" err="1">
                <a:effectLst/>
                <a:latin typeface="Aptos" panose="020B0004020202020204" pitchFamily="34" charset="0"/>
              </a:rPr>
              <a:t>particuliere</a:t>
            </a:r>
            <a:r>
              <a:rPr lang="en-US" sz="2800" dirty="0">
                <a:effectLst/>
                <a:latin typeface="Aptos" panose="020B0004020202020204" pitchFamily="34" charset="0"/>
              </a:rPr>
              <a:t>, </a:t>
            </a:r>
            <a:r>
              <a:rPr lang="en-US" sz="2800" dirty="0" err="1">
                <a:effectLst/>
                <a:latin typeface="Aptos" panose="020B0004020202020204" pitchFamily="34" charset="0"/>
              </a:rPr>
              <a:t>publieke</a:t>
            </a:r>
            <a:r>
              <a:rPr lang="en-US" sz="2800" dirty="0">
                <a:effectLst/>
                <a:latin typeface="Aptos" panose="020B0004020202020204" pitchFamily="34" charset="0"/>
              </a:rPr>
              <a:t> </a:t>
            </a:r>
            <a:r>
              <a:rPr lang="en-US" sz="2800" dirty="0" err="1">
                <a:effectLst/>
                <a:latin typeface="Aptos" panose="020B0004020202020204" pitchFamily="34" charset="0"/>
              </a:rPr>
              <a:t>en</a:t>
            </a:r>
            <a:r>
              <a:rPr lang="en-US" sz="2800" dirty="0">
                <a:effectLst/>
                <a:latin typeface="Aptos" panose="020B0004020202020204" pitchFamily="34" charset="0"/>
              </a:rPr>
              <a:t> </a:t>
            </a:r>
            <a:r>
              <a:rPr lang="en-US" sz="2800" dirty="0" err="1">
                <a:effectLst/>
                <a:latin typeface="Aptos" panose="020B0004020202020204" pitchFamily="34" charset="0"/>
              </a:rPr>
              <a:t>bedrijfscamera’s</a:t>
            </a:r>
            <a:r>
              <a:rPr lang="en-US" sz="2800" dirty="0">
                <a:effectLst/>
                <a:latin typeface="Aptos" panose="020B0004020202020204" pitchFamily="34" charset="0"/>
              </a:rPr>
              <a:t>.</a:t>
            </a:r>
            <a:br>
              <a:rPr lang="nl-NL" sz="4000" dirty="0">
                <a:effectLst/>
                <a:latin typeface="Calibri" panose="020F0502020204030204" pitchFamily="34" charset="0"/>
                <a:ea typeface="Calibri" panose="020F0502020204030204" pitchFamily="34" charset="0"/>
                <a:cs typeface="Times New Roman" panose="02020603050405020304" pitchFamily="18" charset="0"/>
              </a:rPr>
            </a:br>
            <a:br>
              <a:rPr lang="nl-NL" sz="4000" dirty="0">
                <a:effectLst/>
                <a:latin typeface="Calibri" panose="020F0502020204030204" pitchFamily="34" charset="0"/>
                <a:ea typeface="Calibri" panose="020F0502020204030204" pitchFamily="34" charset="0"/>
                <a:cs typeface="Times New Roman" panose="02020603050405020304" pitchFamily="18" charset="0"/>
              </a:rPr>
            </a:br>
            <a:br>
              <a:rPr lang="nl-NL" sz="4000" dirty="0">
                <a:effectLst/>
                <a:latin typeface="Calibri" panose="020F0502020204030204" pitchFamily="34" charset="0"/>
                <a:ea typeface="Calibri" panose="020F0502020204030204" pitchFamily="34" charset="0"/>
                <a:cs typeface="Times New Roman" panose="02020603050405020304" pitchFamily="18" charset="0"/>
              </a:rPr>
            </a:br>
            <a:r>
              <a:rPr lang="en-US" sz="2800" dirty="0">
                <a:effectLst/>
                <a:latin typeface="Aptos" panose="020B0004020202020204" pitchFamily="34" charset="0"/>
              </a:rPr>
              <a:t>https://</a:t>
            </a:r>
            <a:r>
              <a:rPr lang="en-US" sz="2800" dirty="0" err="1">
                <a:effectLst/>
                <a:latin typeface="Aptos" panose="020B0004020202020204" pitchFamily="34" charset="0"/>
              </a:rPr>
              <a:t>www.vpngids.nl</a:t>
            </a:r>
            <a:r>
              <a:rPr lang="en-US" sz="2800" dirty="0">
                <a:effectLst/>
                <a:latin typeface="Aptos" panose="020B0004020202020204" pitchFamily="34" charset="0"/>
              </a:rPr>
              <a:t>/</a:t>
            </a:r>
            <a:r>
              <a:rPr lang="en-US" sz="2800" dirty="0" err="1">
                <a:effectLst/>
                <a:latin typeface="Aptos" panose="020B0004020202020204" pitchFamily="34" charset="0"/>
              </a:rPr>
              <a:t>onderzoek</a:t>
            </a:r>
            <a:r>
              <a:rPr lang="en-US" sz="2800" dirty="0">
                <a:effectLst/>
                <a:latin typeface="Aptos" panose="020B0004020202020204" pitchFamily="34" charset="0"/>
              </a:rPr>
              <a:t>/onderzoek-2023-momenteel-313354-beveiligingscameras-in-nederland/</a:t>
            </a:r>
            <a:endParaRPr lang="nl-NL" sz="4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br>
              <a:rPr lang="nl-NL" sz="2800" dirty="0">
                <a:latin typeface="Calibri" panose="020F0502020204030204" pitchFamily="34" charset="0"/>
                <a:ea typeface="Calibri" panose="020F0502020204030204" pitchFamily="34" charset="0"/>
                <a:cs typeface="Times New Roman" panose="02020603050405020304" pitchFamily="18" charset="0"/>
              </a:rPr>
            </a:br>
            <a:r>
              <a:rPr lang="nl-NL" sz="2800" dirty="0">
                <a:latin typeface="Calibri" panose="020F0502020204030204" pitchFamily="34" charset="0"/>
                <a:ea typeface="Calibri" panose="020F0502020204030204" pitchFamily="34" charset="0"/>
                <a:cs typeface="Times New Roman" panose="02020603050405020304" pitchFamily="18" charset="0"/>
              </a:rPr>
              <a:t>via politiedatabase ‘Camera in Beeld’</a:t>
            </a:r>
            <a:endParaRPr lang="en-NL"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en-NL" dirty="0"/>
          </a:p>
        </p:txBody>
      </p:sp>
      <p:pic>
        <p:nvPicPr>
          <p:cNvPr id="4" name="Picture 3" descr="A map of the netherlands with blue shades&#10;&#10;AI-generated content may be incorrect.">
            <a:extLst>
              <a:ext uri="{FF2B5EF4-FFF2-40B4-BE49-F238E27FC236}">
                <a16:creationId xmlns:a16="http://schemas.microsoft.com/office/drawing/2014/main" id="{B90B6D9E-F34A-9A73-30D6-4FFF8012B5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0308" y="2566676"/>
            <a:ext cx="6984568" cy="7244366"/>
          </a:xfrm>
          <a:prstGeom prst="rect">
            <a:avLst/>
          </a:prstGeom>
        </p:spPr>
      </p:pic>
    </p:spTree>
    <p:extLst>
      <p:ext uri="{BB962C8B-B14F-4D97-AF65-F5344CB8AC3E}">
        <p14:creationId xmlns:p14="http://schemas.microsoft.com/office/powerpoint/2010/main" val="1399461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3077766"/>
          </a:xfrm>
        </p:spPr>
        <p:txBody>
          <a:bodyPr/>
          <a:lstStyle/>
          <a:p>
            <a:pPr algn="ctr" rtl="0"/>
            <a:r>
              <a:rPr lang="nl-NL" sz="4000" dirty="0">
                <a:latin typeface="Nunito ExtraBold" pitchFamily="2" charset="77"/>
              </a:rPr>
              <a:t>Vraag </a:t>
            </a:r>
            <a:r>
              <a:rPr lang="en-US" sz="4000" dirty="0">
                <a:latin typeface="Nunito ExtraBold" pitchFamily="2" charset="77"/>
              </a:rPr>
              <a:t>5:</a:t>
            </a:r>
            <a:br>
              <a:rPr lang="en-US" sz="4000" dirty="0">
                <a:latin typeface="Nunito ExtraBold" pitchFamily="2" charset="77"/>
              </a:rPr>
            </a:br>
            <a:r>
              <a:rPr lang="nl-NL" sz="4000" dirty="0">
                <a:latin typeface="Nunito ExtraBold" pitchFamily="2" charset="77"/>
              </a:rPr>
              <a:t>B</a:t>
            </a:r>
            <a:r>
              <a:rPr lang="nl-NL" sz="4000" b="1" i="0" dirty="0">
                <a:effectLst/>
                <a:latin typeface="Nunito ExtraBold" pitchFamily="2" charset="77"/>
              </a:rPr>
              <a:t>ibliotheken in het hoger onderwijs hebben een negatief koopadvies uitgebracht tegen een uitgever omdat de uitgever een groot </a:t>
            </a:r>
            <a:r>
              <a:rPr lang="nl-NL" sz="4000" b="1" i="0" dirty="0" err="1">
                <a:effectLst/>
                <a:latin typeface="Nunito ExtraBold" pitchFamily="2" charset="77"/>
              </a:rPr>
              <a:t>datalek</a:t>
            </a:r>
            <a:r>
              <a:rPr lang="nl-NL" sz="4000" b="1" i="0" dirty="0">
                <a:effectLst/>
                <a:latin typeface="Nunito ExtraBold" pitchFamily="2" charset="77"/>
              </a:rPr>
              <a:t> veroorzaakte</a:t>
            </a:r>
            <a:br>
              <a:rPr lang="nl-NL" sz="4000" b="0" i="0" dirty="0">
                <a:effectLst/>
                <a:latin typeface="Nunito ExtraBold" pitchFamily="2" charset="77"/>
              </a:rPr>
            </a:br>
            <a:endParaRPr lang="en-NL" sz="4000" dirty="0">
              <a:latin typeface="Nunito ExtraBold" pitchFamily="2" charset="77"/>
            </a:endParaRPr>
          </a:p>
        </p:txBody>
      </p:sp>
      <p:sp>
        <p:nvSpPr>
          <p:cNvPr id="6" name="TextBox 5">
            <a:extLst>
              <a:ext uri="{FF2B5EF4-FFF2-40B4-BE49-F238E27FC236}">
                <a16:creationId xmlns:a16="http://schemas.microsoft.com/office/drawing/2014/main" id="{75484D52-FE8F-AB14-0D43-6F12C74AC7E7}"/>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975911FA-1DBB-0CD5-6697-33E7B09E0F3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ACEB45A3-DE58-3D92-0EB8-396FF5E5168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8280995"/>
            <a:ext cx="914400" cy="914400"/>
          </a:xfrm>
          <a:prstGeom prst="rect">
            <a:avLst/>
          </a:prstGeom>
        </p:spPr>
      </p:pic>
      <p:pic>
        <p:nvPicPr>
          <p:cNvPr id="10" name="Graphic 9" descr="Books on shelf outline">
            <a:extLst>
              <a:ext uri="{FF2B5EF4-FFF2-40B4-BE49-F238E27FC236}">
                <a16:creationId xmlns:a16="http://schemas.microsoft.com/office/drawing/2014/main" id="{FFC2EAE5-C462-A5F7-82A1-286F6F8575A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97251" y="3096419"/>
            <a:ext cx="5607898" cy="5607898"/>
          </a:xfrm>
          <a:prstGeom prst="rect">
            <a:avLst/>
          </a:prstGeom>
        </p:spPr>
      </p:pic>
    </p:spTree>
    <p:extLst>
      <p:ext uri="{BB962C8B-B14F-4D97-AF65-F5344CB8AC3E}">
        <p14:creationId xmlns:p14="http://schemas.microsoft.com/office/powerpoint/2010/main" val="2980519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4"/>
            <a:ext cx="16985379" cy="6924973"/>
          </a:xfrm>
        </p:spPr>
        <p:txBody>
          <a:bodyPr/>
          <a:lstStyle/>
          <a:p>
            <a:pPr marL="285750" indent="-285750" algn="ctr">
              <a:buFont typeface="Arial" panose="020B0604020202020204" pitchFamily="34" charset="0"/>
              <a:buChar char="•"/>
            </a:pPr>
            <a:endParaRPr lang="en-NL" sz="4400" dirty="0"/>
          </a:p>
          <a:p>
            <a:pPr algn="ctr"/>
            <a:endParaRPr lang="nl-NL" sz="4400" cap="all" dirty="0"/>
          </a:p>
          <a:p>
            <a:pPr algn="ctr"/>
            <a:r>
              <a:rPr lang="en-US" sz="4400" dirty="0" err="1"/>
              <a:t>Niet</a:t>
            </a:r>
            <a:r>
              <a:rPr lang="en-US" sz="4400" dirty="0"/>
              <a:t> </a:t>
            </a:r>
            <a:r>
              <a:rPr lang="en-US" sz="4400" dirty="0" err="1"/>
              <a:t>waar</a:t>
            </a:r>
            <a:endParaRPr lang="en-US" sz="4400" dirty="0"/>
          </a:p>
          <a:p>
            <a:pPr algn="ctr"/>
            <a:endParaRPr lang="en-US" sz="4400" dirty="0"/>
          </a:p>
          <a:p>
            <a:pPr algn="ctr" rtl="0"/>
            <a:r>
              <a:rPr lang="nl-NL" sz="3200" b="0" i="0" dirty="0">
                <a:effectLst/>
                <a:latin typeface="Aptos" panose="020B0004020202020204" pitchFamily="34" charset="0"/>
              </a:rPr>
              <a:t>Bibliotheken hebben een negatief koopadvies uitgebracht omdat er </a:t>
            </a:r>
            <a:r>
              <a:rPr lang="nl-NL" sz="3200" dirty="0">
                <a:latin typeface="Aptos" panose="020B0004020202020204" pitchFamily="34" charset="0"/>
              </a:rPr>
              <a:t>ondanks lang aandringen geen verwerkersovereenkomst getekend werd door de uitgever.</a:t>
            </a:r>
          </a:p>
          <a:p>
            <a:pPr algn="ctr" rtl="0"/>
            <a:endParaRPr lang="nl-NL" sz="3200" dirty="0">
              <a:latin typeface="Aptos" panose="020B0004020202020204" pitchFamily="34" charset="0"/>
            </a:endParaRPr>
          </a:p>
          <a:p>
            <a:pPr algn="ctr" rtl="0"/>
            <a:r>
              <a:rPr lang="nl-NL" sz="3200" b="0" i="0" dirty="0">
                <a:effectLst/>
                <a:latin typeface="Aptos" panose="020B0004020202020204" pitchFamily="34" charset="0"/>
              </a:rPr>
              <a:t>“ Ondanks lang aandringen vanuit de bibliotheken kwam er geen getekende  verwerkersovereenkomst. Studenten die toegang willen tot de publicaties van de uitgever, moeten zich nu net als gewone abonnees aanmelden, met hun eigen e-mailadres en zonder verwerkersovereenkomst. ”</a:t>
            </a:r>
          </a:p>
          <a:p>
            <a:pPr algn="ctr" rtl="0"/>
            <a:endParaRPr lang="nl-NL" sz="3200" b="0" i="0" dirty="0">
              <a:effectLst/>
              <a:latin typeface="Aptos" panose="020B0004020202020204" pitchFamily="34" charset="0"/>
            </a:endParaRPr>
          </a:p>
          <a:p>
            <a:pPr algn="ctr" rtl="0"/>
            <a:r>
              <a:rPr lang="nl-NL" sz="1800" b="0" i="0" u="sng" strike="noStrike" dirty="0">
                <a:solidFill>
                  <a:srgbClr val="467886"/>
                </a:solidFill>
                <a:effectLst/>
                <a:latin typeface="Aptos" panose="020B0004020202020204" pitchFamily="34" charset="0"/>
                <a:hlinkClick r:id="rId2"/>
              </a:rPr>
              <a:t>https://www.surf.nl/magazine/publieke-waarden-onder-druk-bibliotheken-trekken-grens-bij-licentieonderhandeling</a:t>
            </a:r>
            <a:r>
              <a:rPr lang="en-US" sz="1800" b="0" i="0" dirty="0">
                <a:effectLst/>
                <a:latin typeface="Aptos" panose="020B0004020202020204" pitchFamily="34" charset="0"/>
              </a:rPr>
              <a:t> </a:t>
            </a:r>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2462213"/>
          </a:xfrm>
        </p:spPr>
        <p:txBody>
          <a:bodyPr/>
          <a:lstStyle/>
          <a:p>
            <a:pPr algn="ctr"/>
            <a:r>
              <a:rPr lang="nl-NL" sz="4000" dirty="0">
                <a:latin typeface="Nunito ExtraBold" pitchFamily="2" charset="77"/>
              </a:rPr>
              <a:t>Vraag </a:t>
            </a:r>
            <a:r>
              <a:rPr lang="en-US" sz="4000" dirty="0">
                <a:latin typeface="Nunito ExtraBold" pitchFamily="2" charset="77"/>
              </a:rPr>
              <a:t>5:</a:t>
            </a:r>
            <a:br>
              <a:rPr lang="en-US" sz="4000" dirty="0">
                <a:latin typeface="Nunito ExtraBold" pitchFamily="2" charset="77"/>
              </a:rPr>
            </a:br>
            <a:r>
              <a:rPr lang="nl-NL" sz="4000" dirty="0">
                <a:latin typeface="Nunito ExtraBold" pitchFamily="2" charset="77"/>
              </a:rPr>
              <a:t>B</a:t>
            </a:r>
            <a:r>
              <a:rPr lang="nl-NL" sz="4000" b="1" i="0" dirty="0">
                <a:effectLst/>
                <a:latin typeface="Nunito ExtraBold" pitchFamily="2" charset="77"/>
              </a:rPr>
              <a:t>ibliotheken in het hoger onderwijs hebben een negatief koopadvies uitgebracht tegen een uitgever omdat de uitgever een groot </a:t>
            </a:r>
            <a:r>
              <a:rPr lang="nl-NL" sz="4000" b="1" i="0" dirty="0" err="1">
                <a:effectLst/>
                <a:latin typeface="Nunito ExtraBold" pitchFamily="2" charset="77"/>
              </a:rPr>
              <a:t>datalek</a:t>
            </a:r>
            <a:r>
              <a:rPr lang="nl-NL" sz="4000" b="1" i="0" dirty="0">
                <a:effectLst/>
                <a:latin typeface="Nunito ExtraBold" pitchFamily="2" charset="77"/>
              </a:rPr>
              <a:t> veroorzaakte</a:t>
            </a:r>
            <a:endParaRPr lang="en-NL" sz="4000" dirty="0">
              <a:latin typeface="Nunito ExtraBold" pitchFamily="2" charset="77"/>
            </a:endParaRPr>
          </a:p>
        </p:txBody>
      </p:sp>
    </p:spTree>
    <p:extLst>
      <p:ext uri="{BB962C8B-B14F-4D97-AF65-F5344CB8AC3E}">
        <p14:creationId xmlns:p14="http://schemas.microsoft.com/office/powerpoint/2010/main" val="4230833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846659"/>
          </a:xfrm>
        </p:spPr>
        <p:txBody>
          <a:bodyPr/>
          <a:lstStyle/>
          <a:p>
            <a:pPr algn="ctr" rtl="0"/>
            <a:r>
              <a:rPr lang="nl-NL" sz="4000" dirty="0">
                <a:latin typeface="Nunito ExtraBold" pitchFamily="2" charset="77"/>
              </a:rPr>
              <a:t>Vraag </a:t>
            </a:r>
            <a:r>
              <a:rPr lang="en-US" sz="4000" dirty="0">
                <a:latin typeface="Nunito ExtraBold" pitchFamily="2" charset="77"/>
              </a:rPr>
              <a:t>6:</a:t>
            </a:r>
            <a:br>
              <a:rPr lang="en-US" sz="4000" dirty="0">
                <a:latin typeface="Nunito ExtraBold" pitchFamily="2" charset="77"/>
              </a:rPr>
            </a:br>
            <a:r>
              <a:rPr lang="en-US" sz="4000" b="1" i="0" dirty="0">
                <a:effectLst/>
                <a:latin typeface="Nunito ExtraBold" pitchFamily="2" charset="77"/>
              </a:rPr>
              <a:t>Het </a:t>
            </a:r>
            <a:r>
              <a:rPr lang="en-US" sz="4000" b="1" i="0" dirty="0" err="1">
                <a:effectLst/>
                <a:latin typeface="Nunito ExtraBold" pitchFamily="2" charset="77"/>
              </a:rPr>
              <a:t>woord</a:t>
            </a:r>
            <a:r>
              <a:rPr lang="en-US" sz="4000" b="1" i="0" dirty="0">
                <a:effectLst/>
                <a:latin typeface="Nunito ExtraBold" pitchFamily="2" charset="77"/>
              </a:rPr>
              <a:t> ‘privacy’ </a:t>
            </a:r>
            <a:r>
              <a:rPr lang="en-US" sz="4000" b="1" i="0" dirty="0" err="1">
                <a:effectLst/>
                <a:latin typeface="Nunito ExtraBold" pitchFamily="2" charset="77"/>
              </a:rPr>
              <a:t>komt</a:t>
            </a:r>
            <a:r>
              <a:rPr lang="en-US" sz="4000" b="1" i="0" dirty="0">
                <a:effectLst/>
                <a:latin typeface="Nunito ExtraBold" pitchFamily="2" charset="77"/>
              </a:rPr>
              <a:t> </a:t>
            </a:r>
            <a:r>
              <a:rPr lang="en-US" sz="4000" b="1" i="0" dirty="0" err="1">
                <a:effectLst/>
                <a:latin typeface="Nunito ExtraBold" pitchFamily="2" charset="77"/>
              </a:rPr>
              <a:t>niet</a:t>
            </a:r>
            <a:r>
              <a:rPr lang="en-US" sz="4000" b="1" i="0" dirty="0">
                <a:effectLst/>
                <a:latin typeface="Nunito ExtraBold" pitchFamily="2" charset="77"/>
              </a:rPr>
              <a:t> </a:t>
            </a:r>
            <a:r>
              <a:rPr lang="en-US" sz="4000" b="1" i="0" dirty="0" err="1">
                <a:effectLst/>
                <a:latin typeface="Nunito ExtraBold" pitchFamily="2" charset="77"/>
              </a:rPr>
              <a:t>voor</a:t>
            </a:r>
            <a:r>
              <a:rPr lang="en-US" sz="4000" b="1" i="0" dirty="0">
                <a:effectLst/>
                <a:latin typeface="Nunito ExtraBold" pitchFamily="2" charset="77"/>
              </a:rPr>
              <a:t> in de AVG</a:t>
            </a:r>
            <a:br>
              <a:rPr lang="en-US" sz="900" b="0" i="0" dirty="0">
                <a:effectLst/>
              </a:rPr>
            </a:br>
            <a:endParaRPr lang="en-NL" sz="4000" dirty="0">
              <a:latin typeface="Nunito ExtraBold" pitchFamily="2" charset="77"/>
            </a:endParaRPr>
          </a:p>
        </p:txBody>
      </p:sp>
      <p:sp>
        <p:nvSpPr>
          <p:cNvPr id="6" name="TextBox 5">
            <a:extLst>
              <a:ext uri="{FF2B5EF4-FFF2-40B4-BE49-F238E27FC236}">
                <a16:creationId xmlns:a16="http://schemas.microsoft.com/office/drawing/2014/main" id="{1F3D0A63-E40C-993F-A53F-9EADF47F709D}"/>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C6C776CB-FECE-B88D-7970-EBB1C6CE03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F32D02E7-1DFA-B273-7B54-092862CAC9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8280995"/>
            <a:ext cx="914400" cy="914400"/>
          </a:xfrm>
          <a:prstGeom prst="rect">
            <a:avLst/>
          </a:prstGeom>
        </p:spPr>
      </p:pic>
      <p:pic>
        <p:nvPicPr>
          <p:cNvPr id="11" name="Graphic 10" descr="Scribble with solid fill">
            <a:extLst>
              <a:ext uri="{FF2B5EF4-FFF2-40B4-BE49-F238E27FC236}">
                <a16:creationId xmlns:a16="http://schemas.microsoft.com/office/drawing/2014/main" id="{46B66968-FED6-0690-17A1-35DDD01CC6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04956" y="3560508"/>
            <a:ext cx="4392488" cy="4392488"/>
          </a:xfrm>
          <a:prstGeom prst="rect">
            <a:avLst/>
          </a:prstGeom>
        </p:spPr>
      </p:pic>
    </p:spTree>
    <p:extLst>
      <p:ext uri="{BB962C8B-B14F-4D97-AF65-F5344CB8AC3E}">
        <p14:creationId xmlns:p14="http://schemas.microsoft.com/office/powerpoint/2010/main" val="1715301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6985379" cy="7725192"/>
          </a:xfrm>
        </p:spPr>
        <p:txBody>
          <a:bodyPr/>
          <a:lstStyle/>
          <a:p>
            <a:pPr marL="285750" indent="-285750" algn="ctr">
              <a:buFont typeface="Arial" panose="020B0604020202020204" pitchFamily="34" charset="0"/>
              <a:buChar char="•"/>
            </a:pPr>
            <a:endParaRPr lang="en-NL" sz="4400" dirty="0"/>
          </a:p>
          <a:p>
            <a:pPr algn="ctr" rtl="0" fontAlgn="base"/>
            <a:r>
              <a:rPr lang="en-US" sz="4400" b="0" i="0" dirty="0" err="1">
                <a:solidFill>
                  <a:srgbClr val="212121"/>
                </a:solidFill>
                <a:effectLst/>
                <a:latin typeface="Calibri" panose="020F0502020204030204" pitchFamily="34" charset="0"/>
              </a:rPr>
              <a:t>Waar</a:t>
            </a:r>
            <a:endParaRPr lang="en-US" sz="4400" b="0" i="0" dirty="0">
              <a:solidFill>
                <a:srgbClr val="212121"/>
              </a:solidFill>
              <a:effectLst/>
              <a:latin typeface="Calibri" panose="020F0502020204030204" pitchFamily="34" charset="0"/>
            </a:endParaRPr>
          </a:p>
          <a:p>
            <a:pPr algn="ctr" rtl="0" fontAlgn="base"/>
            <a:endParaRPr lang="en-US" sz="4400" b="0" i="0" dirty="0">
              <a:solidFill>
                <a:srgbClr val="212121"/>
              </a:solidFill>
              <a:effectLst/>
              <a:latin typeface="Calibri" panose="020F0502020204030204" pitchFamily="34" charset="0"/>
            </a:endParaRPr>
          </a:p>
          <a:p>
            <a:pPr algn="ctr" rtl="0" fontAlgn="base"/>
            <a:endParaRPr lang="en-US" sz="4400" dirty="0">
              <a:solidFill>
                <a:srgbClr val="212121"/>
              </a:solidFill>
              <a:latin typeface="Calibri" panose="020F0502020204030204" pitchFamily="34" charset="0"/>
            </a:endParaRPr>
          </a:p>
          <a:p>
            <a:pPr algn="ctr" rtl="0" fontAlgn="base"/>
            <a:r>
              <a:rPr lang="en-US" sz="4400" b="0" i="0" dirty="0">
                <a:solidFill>
                  <a:srgbClr val="212121"/>
                </a:solidFill>
                <a:effectLst/>
                <a:latin typeface="Calibri" panose="020F0502020204030204" pitchFamily="34" charset="0"/>
              </a:rPr>
              <a:t>Het </a:t>
            </a:r>
            <a:r>
              <a:rPr lang="en-US" sz="4400" b="0" i="0" dirty="0" err="1">
                <a:solidFill>
                  <a:srgbClr val="212121"/>
                </a:solidFill>
                <a:effectLst/>
                <a:latin typeface="Calibri" panose="020F0502020204030204" pitchFamily="34" charset="0"/>
              </a:rPr>
              <a:t>woord</a:t>
            </a:r>
            <a:r>
              <a:rPr lang="en-US" sz="4400" b="0" i="0" dirty="0">
                <a:solidFill>
                  <a:srgbClr val="212121"/>
                </a:solidFill>
                <a:effectLst/>
                <a:latin typeface="Calibri" panose="020F0502020204030204" pitchFamily="34" charset="0"/>
              </a:rPr>
              <a:t> privacy </a:t>
            </a:r>
            <a:r>
              <a:rPr lang="en-US" sz="4400" b="0" i="0" dirty="0" err="1">
                <a:solidFill>
                  <a:srgbClr val="212121"/>
                </a:solidFill>
                <a:effectLst/>
                <a:latin typeface="Calibri" panose="020F0502020204030204" pitchFamily="34" charset="0"/>
              </a:rPr>
              <a:t>wordt</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één</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keer</a:t>
            </a:r>
            <a:r>
              <a:rPr lang="en-US" sz="4400" b="0" i="0" dirty="0">
                <a:solidFill>
                  <a:srgbClr val="212121"/>
                </a:solidFill>
                <a:effectLst/>
                <a:latin typeface="Calibri" panose="020F0502020204030204" pitchFamily="34" charset="0"/>
              </a:rPr>
              <a:t> in </a:t>
            </a:r>
            <a:r>
              <a:rPr lang="en-US" sz="4400" b="0" i="0" dirty="0" err="1">
                <a:solidFill>
                  <a:srgbClr val="212121"/>
                </a:solidFill>
                <a:effectLst/>
                <a:latin typeface="Calibri" panose="020F0502020204030204" pitchFamily="34" charset="0"/>
              </a:rPr>
              <a:t>een</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voetnoot</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genoemd</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bij</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overweging</a:t>
            </a:r>
            <a:r>
              <a:rPr lang="en-US" sz="4400" b="0" i="0" dirty="0">
                <a:solidFill>
                  <a:srgbClr val="212121"/>
                </a:solidFill>
                <a:effectLst/>
                <a:latin typeface="Calibri" panose="020F0502020204030204" pitchFamily="34" charset="0"/>
              </a:rPr>
              <a:t> 173. </a:t>
            </a:r>
            <a:endParaRPr lang="en-US" sz="4400" b="0" i="0" dirty="0">
              <a:effectLst/>
            </a:endParaRPr>
          </a:p>
          <a:p>
            <a:pPr algn="ctr" rtl="0" fontAlgn="base"/>
            <a:r>
              <a:rPr lang="en-US" sz="4400" b="0" i="0" dirty="0">
                <a:solidFill>
                  <a:srgbClr val="212121"/>
                </a:solidFill>
                <a:effectLst/>
                <a:latin typeface="Calibri" panose="020F0502020204030204" pitchFamily="34" charset="0"/>
              </a:rPr>
              <a:t>  </a:t>
            </a:r>
            <a:endParaRPr lang="en-US" sz="4400" b="0" i="0" dirty="0">
              <a:effectLst/>
            </a:endParaRPr>
          </a:p>
          <a:p>
            <a:pPr algn="ctr" rtl="0" fontAlgn="base"/>
            <a:r>
              <a:rPr lang="en-US" sz="4400" b="0" i="0" dirty="0">
                <a:solidFill>
                  <a:srgbClr val="212121"/>
                </a:solidFill>
                <a:effectLst/>
                <a:latin typeface="Calibri" panose="020F0502020204030204" pitchFamily="34" charset="0"/>
              </a:rPr>
              <a:t>De AVG </a:t>
            </a:r>
            <a:r>
              <a:rPr lang="en-US" sz="4400" b="0" i="0" dirty="0" err="1">
                <a:solidFill>
                  <a:srgbClr val="212121"/>
                </a:solidFill>
                <a:effectLst/>
                <a:latin typeface="Calibri" panose="020F0502020204030204" pitchFamily="34" charset="0"/>
              </a:rPr>
              <a:t>gaat</a:t>
            </a:r>
            <a:r>
              <a:rPr lang="en-US" sz="4400" b="0" i="0" dirty="0">
                <a:solidFill>
                  <a:srgbClr val="212121"/>
                </a:solidFill>
                <a:effectLst/>
                <a:latin typeface="Calibri" panose="020F0502020204030204" pitchFamily="34" charset="0"/>
              </a:rPr>
              <a:t> over </a:t>
            </a:r>
            <a:r>
              <a:rPr lang="en-US" sz="4400" b="0" i="0" dirty="0" err="1">
                <a:solidFill>
                  <a:srgbClr val="212121"/>
                </a:solidFill>
                <a:effectLst/>
                <a:latin typeface="Calibri" panose="020F0502020204030204" pitchFamily="34" charset="0"/>
              </a:rPr>
              <a:t>gegevensbescherming</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en</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niet</a:t>
            </a:r>
            <a:r>
              <a:rPr lang="en-US" sz="4400" b="0" i="0" dirty="0">
                <a:solidFill>
                  <a:srgbClr val="212121"/>
                </a:solidFill>
                <a:effectLst/>
                <a:latin typeface="Calibri" panose="020F0502020204030204" pitchFamily="34" charset="0"/>
              </a:rPr>
              <a:t> over privacy. Privacy is </a:t>
            </a:r>
            <a:r>
              <a:rPr lang="en-US" sz="4400" b="0" i="0" dirty="0" err="1">
                <a:solidFill>
                  <a:srgbClr val="212121"/>
                </a:solidFill>
                <a:effectLst/>
                <a:latin typeface="Calibri" panose="020F0502020204030204" pitchFamily="34" charset="0"/>
              </a:rPr>
              <a:t>veel</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breder</a:t>
            </a:r>
            <a:r>
              <a:rPr lang="en-US" sz="4400" b="0" i="0" dirty="0">
                <a:solidFill>
                  <a:srgbClr val="212121"/>
                </a:solidFill>
                <a:effectLst/>
                <a:latin typeface="Calibri" panose="020F0502020204030204" pitchFamily="34" charset="0"/>
              </a:rPr>
              <a:t> dan </a:t>
            </a:r>
            <a:r>
              <a:rPr lang="en-US" sz="4400" b="0" i="0" dirty="0" err="1">
                <a:solidFill>
                  <a:srgbClr val="212121"/>
                </a:solidFill>
                <a:effectLst/>
                <a:latin typeface="Calibri" panose="020F0502020204030204" pitchFamily="34" charset="0"/>
              </a:rPr>
              <a:t>alleen</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persoonsgegevens</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en</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een</a:t>
            </a:r>
            <a:r>
              <a:rPr lang="en-US" sz="4400" b="0" i="0" dirty="0">
                <a:solidFill>
                  <a:srgbClr val="212121"/>
                </a:solidFill>
                <a:effectLst/>
                <a:latin typeface="Calibri" panose="020F0502020204030204" pitchFamily="34" charset="0"/>
              </a:rPr>
              <a:t> </a:t>
            </a:r>
            <a:r>
              <a:rPr lang="en-US" sz="4400" b="0" i="0" dirty="0" err="1">
                <a:solidFill>
                  <a:srgbClr val="212121"/>
                </a:solidFill>
                <a:effectLst/>
                <a:latin typeface="Calibri" panose="020F0502020204030204" pitchFamily="34" charset="0"/>
              </a:rPr>
              <a:t>grondrecht</a:t>
            </a:r>
            <a:r>
              <a:rPr lang="en-US" sz="4400" b="0" i="0" dirty="0">
                <a:solidFill>
                  <a:srgbClr val="212121"/>
                </a:solidFill>
                <a:effectLst/>
                <a:latin typeface="Calibri" panose="020F0502020204030204" pitchFamily="34" charset="0"/>
              </a:rPr>
              <a:t>). </a:t>
            </a:r>
            <a:r>
              <a:rPr lang="en-US" sz="4400" b="0" i="0" dirty="0">
                <a:effectLst/>
                <a:latin typeface="Aptos" panose="020B0004020202020204" pitchFamily="34" charset="0"/>
              </a:rPr>
              <a:t>De AVG </a:t>
            </a:r>
            <a:r>
              <a:rPr lang="en-US" sz="4400" b="0" i="0" dirty="0" err="1">
                <a:effectLst/>
                <a:latin typeface="Aptos" panose="020B0004020202020204" pitchFamily="34" charset="0"/>
              </a:rPr>
              <a:t>spreekt</a:t>
            </a:r>
            <a:r>
              <a:rPr lang="en-US" sz="4400" b="0" i="0" dirty="0">
                <a:effectLst/>
                <a:latin typeface="Aptos" panose="020B0004020202020204" pitchFamily="34" charset="0"/>
              </a:rPr>
              <a:t> over de </a:t>
            </a:r>
            <a:r>
              <a:rPr lang="en-US" sz="4400" b="0" i="0" dirty="0" err="1">
                <a:effectLst/>
                <a:latin typeface="Aptos" panose="020B0004020202020204" pitchFamily="34" charset="0"/>
              </a:rPr>
              <a:t>bescherming</a:t>
            </a:r>
            <a:r>
              <a:rPr lang="en-US" sz="4400" b="0" i="0" dirty="0">
                <a:effectLst/>
                <a:latin typeface="Aptos" panose="020B0004020202020204" pitchFamily="34" charset="0"/>
              </a:rPr>
              <a:t> van </a:t>
            </a:r>
            <a:r>
              <a:rPr lang="en-US" sz="4400" b="0" i="0" dirty="0" err="1">
                <a:effectLst/>
                <a:latin typeface="Aptos" panose="020B0004020202020204" pitchFamily="34" charset="0"/>
              </a:rPr>
              <a:t>persoonsgegevens</a:t>
            </a:r>
            <a:r>
              <a:rPr lang="en-US" sz="4400" b="0" i="0" dirty="0">
                <a:effectLst/>
                <a:latin typeface="Aptos" panose="020B0004020202020204" pitchFamily="34" charset="0"/>
              </a:rPr>
              <a:t>.  </a:t>
            </a:r>
            <a:endParaRPr lang="en-US" sz="4400" b="0" i="0" dirty="0">
              <a:effectLst/>
            </a:endParaRPr>
          </a:p>
          <a:p>
            <a:pPr algn="l" rtl="0" fontAlgn="base"/>
            <a:r>
              <a:rPr lang="en-US" sz="1800" b="0" i="0" dirty="0">
                <a:solidFill>
                  <a:srgbClr val="212121"/>
                </a:solidFill>
                <a:effectLst/>
                <a:latin typeface="Calibri" panose="020F0502020204030204" pitchFamily="34" charset="0"/>
              </a:rPr>
              <a:t> </a:t>
            </a:r>
            <a:endParaRPr lang="en-US" sz="4400" b="0" i="0" dirty="0">
              <a:effectLst/>
            </a:endParaRPr>
          </a:p>
          <a:p>
            <a:endParaRPr lang="en-NL" sz="44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231106"/>
          </a:xfrm>
        </p:spPr>
        <p:txBody>
          <a:bodyPr/>
          <a:lstStyle/>
          <a:p>
            <a:pPr algn="ctr"/>
            <a:r>
              <a:rPr lang="nl-NL" sz="4000" dirty="0">
                <a:latin typeface="Nunito ExtraBold" pitchFamily="2" charset="77"/>
              </a:rPr>
              <a:t>Vraag </a:t>
            </a:r>
            <a:r>
              <a:rPr lang="en-US" sz="4000" dirty="0">
                <a:latin typeface="Nunito ExtraBold" pitchFamily="2" charset="77"/>
              </a:rPr>
              <a:t>6:</a:t>
            </a:r>
            <a:br>
              <a:rPr lang="en-US" sz="4000" dirty="0">
                <a:latin typeface="Nunito ExtraBold" pitchFamily="2" charset="77"/>
              </a:rPr>
            </a:br>
            <a:r>
              <a:rPr lang="en-US" sz="4000" b="1" i="0" dirty="0">
                <a:effectLst/>
                <a:latin typeface="Nunito ExtraBold" pitchFamily="2" charset="77"/>
              </a:rPr>
              <a:t>Het </a:t>
            </a:r>
            <a:r>
              <a:rPr lang="en-US" sz="4000" b="1" i="0" dirty="0" err="1">
                <a:effectLst/>
                <a:latin typeface="Nunito ExtraBold" pitchFamily="2" charset="77"/>
              </a:rPr>
              <a:t>woord</a:t>
            </a:r>
            <a:r>
              <a:rPr lang="en-US" sz="4000" b="1" i="0" dirty="0">
                <a:effectLst/>
                <a:latin typeface="Nunito ExtraBold" pitchFamily="2" charset="77"/>
              </a:rPr>
              <a:t> ‘privacy’ </a:t>
            </a:r>
            <a:r>
              <a:rPr lang="en-US" sz="4000" b="1" i="0" dirty="0" err="1">
                <a:effectLst/>
                <a:latin typeface="Nunito ExtraBold" pitchFamily="2" charset="77"/>
              </a:rPr>
              <a:t>komt</a:t>
            </a:r>
            <a:r>
              <a:rPr lang="en-US" sz="4000" b="1" i="0" dirty="0">
                <a:effectLst/>
                <a:latin typeface="Nunito ExtraBold" pitchFamily="2" charset="77"/>
              </a:rPr>
              <a:t> </a:t>
            </a:r>
            <a:r>
              <a:rPr lang="en-US" sz="4000" b="1" i="0" dirty="0" err="1">
                <a:effectLst/>
                <a:latin typeface="Nunito ExtraBold" pitchFamily="2" charset="77"/>
              </a:rPr>
              <a:t>niet</a:t>
            </a:r>
            <a:r>
              <a:rPr lang="en-US" sz="4000" b="1" i="0" dirty="0">
                <a:effectLst/>
                <a:latin typeface="Nunito ExtraBold" pitchFamily="2" charset="77"/>
              </a:rPr>
              <a:t> </a:t>
            </a:r>
            <a:r>
              <a:rPr lang="en-US" sz="4000" b="1" i="0" dirty="0" err="1">
                <a:effectLst/>
                <a:latin typeface="Nunito ExtraBold" pitchFamily="2" charset="77"/>
              </a:rPr>
              <a:t>voor</a:t>
            </a:r>
            <a:r>
              <a:rPr lang="en-US" sz="4000" b="1" i="0" dirty="0">
                <a:effectLst/>
                <a:latin typeface="Nunito ExtraBold" pitchFamily="2" charset="77"/>
              </a:rPr>
              <a:t> in de </a:t>
            </a:r>
            <a:r>
              <a:rPr lang="en-US" sz="4000" b="1" i="0" dirty="0" err="1">
                <a:effectLst/>
                <a:latin typeface="Nunito ExtraBold" pitchFamily="2" charset="77"/>
              </a:rPr>
              <a:t>wettekst</a:t>
            </a:r>
            <a:r>
              <a:rPr lang="en-US" sz="4000" b="1" i="0" dirty="0">
                <a:effectLst/>
                <a:latin typeface="Nunito ExtraBold" pitchFamily="2" charset="77"/>
              </a:rPr>
              <a:t> van de AVG</a:t>
            </a:r>
            <a:endParaRPr lang="en-NL" sz="4000" dirty="0">
              <a:latin typeface="Nunito ExtraBold" pitchFamily="2" charset="77"/>
            </a:endParaRPr>
          </a:p>
        </p:txBody>
      </p:sp>
    </p:spTree>
    <p:extLst>
      <p:ext uri="{BB962C8B-B14F-4D97-AF65-F5344CB8AC3E}">
        <p14:creationId xmlns:p14="http://schemas.microsoft.com/office/powerpoint/2010/main" val="2587248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846659"/>
          </a:xfrm>
        </p:spPr>
        <p:txBody>
          <a:bodyPr/>
          <a:lstStyle/>
          <a:p>
            <a:pPr algn="ctr" rtl="0"/>
            <a:r>
              <a:rPr lang="nl-NL" sz="4000" dirty="0">
                <a:latin typeface="Nunito ExtraBold" pitchFamily="2" charset="77"/>
              </a:rPr>
              <a:t>Vraag </a:t>
            </a:r>
            <a:r>
              <a:rPr lang="en-US" sz="4000" dirty="0">
                <a:latin typeface="Nunito ExtraBold" pitchFamily="2" charset="77"/>
              </a:rPr>
              <a:t>8:</a:t>
            </a:r>
            <a:br>
              <a:rPr lang="en-US" sz="4000" dirty="0">
                <a:latin typeface="Nunito ExtraBold" pitchFamily="2" charset="77"/>
              </a:rPr>
            </a:br>
            <a:r>
              <a:rPr lang="en-US" sz="4000" dirty="0" err="1">
                <a:latin typeface="Nunito ExtraBold" pitchFamily="2" charset="77"/>
              </a:rPr>
              <a:t>Vanwege</a:t>
            </a:r>
            <a:r>
              <a:rPr lang="en-US" sz="4000" dirty="0">
                <a:latin typeface="Nunito ExtraBold" pitchFamily="2" charset="77"/>
              </a:rPr>
              <a:t> privacy Risico’s </a:t>
            </a:r>
            <a:r>
              <a:rPr lang="en-US" sz="4000" dirty="0" err="1">
                <a:latin typeface="Nunito ExtraBold" pitchFamily="2" charset="77"/>
              </a:rPr>
              <a:t>adviseert</a:t>
            </a:r>
            <a:r>
              <a:rPr lang="en-US" sz="4000" dirty="0">
                <a:latin typeface="Nunito ExtraBold" pitchFamily="2" charset="77"/>
              </a:rPr>
              <a:t> SURF om Microsoft Copilot (</a:t>
            </a:r>
            <a:r>
              <a:rPr lang="en-US" sz="4000" dirty="0" err="1">
                <a:latin typeface="Nunito ExtraBold" pitchFamily="2" charset="77"/>
              </a:rPr>
              <a:t>nog</a:t>
            </a:r>
            <a:r>
              <a:rPr lang="en-US" sz="4000" dirty="0">
                <a:latin typeface="Nunito ExtraBold" pitchFamily="2" charset="77"/>
              </a:rPr>
              <a:t>) </a:t>
            </a:r>
            <a:r>
              <a:rPr lang="en-US" sz="4000" dirty="0" err="1">
                <a:latin typeface="Nunito ExtraBold" pitchFamily="2" charset="77"/>
              </a:rPr>
              <a:t>niet</a:t>
            </a:r>
            <a:r>
              <a:rPr lang="en-US" sz="4000" dirty="0">
                <a:latin typeface="Nunito ExtraBold" pitchFamily="2" charset="77"/>
              </a:rPr>
              <a:t> </a:t>
            </a:r>
            <a:r>
              <a:rPr lang="en-US" sz="4000" dirty="0" err="1">
                <a:latin typeface="Nunito ExtraBold" pitchFamily="2" charset="77"/>
              </a:rPr>
              <a:t>te</a:t>
            </a:r>
            <a:r>
              <a:rPr lang="en-US" sz="4000" dirty="0">
                <a:latin typeface="Nunito ExtraBold" pitchFamily="2" charset="77"/>
              </a:rPr>
              <a:t> </a:t>
            </a:r>
            <a:r>
              <a:rPr lang="en-US" sz="4000" dirty="0" err="1">
                <a:latin typeface="Nunito ExtraBold" pitchFamily="2" charset="77"/>
              </a:rPr>
              <a:t>gebruiken</a:t>
            </a:r>
            <a:endParaRPr lang="en-NL" sz="4000" dirty="0">
              <a:latin typeface="Nunito ExtraBold" pitchFamily="2" charset="77"/>
            </a:endParaRPr>
          </a:p>
        </p:txBody>
      </p:sp>
      <p:sp>
        <p:nvSpPr>
          <p:cNvPr id="6" name="TextBox 5">
            <a:extLst>
              <a:ext uri="{FF2B5EF4-FFF2-40B4-BE49-F238E27FC236}">
                <a16:creationId xmlns:a16="http://schemas.microsoft.com/office/drawing/2014/main" id="{1227AE5B-5055-8FFA-E388-088811D51830}"/>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383BFCE4-FC6D-760B-36AB-64716C5AB5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DA12D479-E21E-BD9D-F822-186B389CE02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8280995"/>
            <a:ext cx="914400" cy="914400"/>
          </a:xfrm>
          <a:prstGeom prst="rect">
            <a:avLst/>
          </a:prstGeom>
        </p:spPr>
      </p:pic>
      <p:pic>
        <p:nvPicPr>
          <p:cNvPr id="10" name="Graphic 9" descr="Pilot female with solid fill">
            <a:extLst>
              <a:ext uri="{FF2B5EF4-FFF2-40B4-BE49-F238E27FC236}">
                <a16:creationId xmlns:a16="http://schemas.microsoft.com/office/drawing/2014/main" id="{C46641C7-2173-13C5-BAB6-670249B1A4C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97894" y="3600662"/>
            <a:ext cx="4896544" cy="4896544"/>
          </a:xfrm>
          <a:prstGeom prst="rect">
            <a:avLst/>
          </a:prstGeom>
        </p:spPr>
      </p:pic>
    </p:spTree>
    <p:extLst>
      <p:ext uri="{BB962C8B-B14F-4D97-AF65-F5344CB8AC3E}">
        <p14:creationId xmlns:p14="http://schemas.microsoft.com/office/powerpoint/2010/main" val="3312069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7133769" cy="6586418"/>
          </a:xfrm>
        </p:spPr>
        <p:txBody>
          <a:bodyPr/>
          <a:lstStyle/>
          <a:p>
            <a:pPr marL="285750" indent="-285750" algn="ctr">
              <a:buFont typeface="Arial" panose="020B0604020202020204" pitchFamily="34" charset="0"/>
              <a:buChar char="•"/>
            </a:pPr>
            <a:endParaRPr lang="en-NL" sz="4400" dirty="0"/>
          </a:p>
          <a:p>
            <a:pPr marL="0" indent="0" algn="ctr">
              <a:buNone/>
            </a:pPr>
            <a:r>
              <a:rPr lang="en-US" sz="6000" dirty="0" err="1"/>
              <a:t>Waar</a:t>
            </a:r>
            <a:br>
              <a:rPr lang="en-US" sz="6000" dirty="0"/>
            </a:br>
            <a:endParaRPr lang="en-US" sz="4000" dirty="0"/>
          </a:p>
          <a:p>
            <a:pPr algn="ctr" rtl="0" fontAlgn="base"/>
            <a:r>
              <a:rPr lang="en-US" sz="4000" b="0" i="0" dirty="0" err="1">
                <a:effectLst/>
                <a:latin typeface="Aptos" panose="020B0004020202020204" pitchFamily="34" charset="0"/>
              </a:rPr>
              <a:t>Veel</a:t>
            </a:r>
            <a:r>
              <a:rPr lang="en-US" sz="4000" b="0" i="0" dirty="0">
                <a:effectLst/>
                <a:latin typeface="Aptos" panose="020B0004020202020204" pitchFamily="34" charset="0"/>
              </a:rPr>
              <a:t> </a:t>
            </a:r>
            <a:r>
              <a:rPr lang="en-US" sz="4000" b="0" i="0" dirty="0" err="1">
                <a:effectLst/>
                <a:latin typeface="Aptos" panose="020B0004020202020204" pitchFamily="34" charset="0"/>
              </a:rPr>
              <a:t>onderwijsinstellingen</a:t>
            </a:r>
            <a:r>
              <a:rPr lang="en-US" sz="4000" b="0" i="0" dirty="0">
                <a:effectLst/>
                <a:latin typeface="Aptos" panose="020B0004020202020204" pitchFamily="34" charset="0"/>
              </a:rPr>
              <a:t> </a:t>
            </a:r>
            <a:r>
              <a:rPr lang="en-US" sz="4000" b="0" i="0" dirty="0" err="1">
                <a:effectLst/>
                <a:latin typeface="Aptos" panose="020B0004020202020204" pitchFamily="34" charset="0"/>
              </a:rPr>
              <a:t>maken</a:t>
            </a:r>
            <a:r>
              <a:rPr lang="en-US" sz="4000" b="0" i="0" dirty="0">
                <a:effectLst/>
                <a:latin typeface="Aptos" panose="020B0004020202020204" pitchFamily="34" charset="0"/>
              </a:rPr>
              <a:t> </a:t>
            </a:r>
            <a:r>
              <a:rPr lang="en-US" sz="4000" b="0" i="0" dirty="0" err="1">
                <a:effectLst/>
                <a:latin typeface="Aptos" panose="020B0004020202020204" pitchFamily="34" charset="0"/>
              </a:rPr>
              <a:t>gebruik</a:t>
            </a:r>
            <a:r>
              <a:rPr lang="en-US" sz="4000" b="0" i="0" dirty="0">
                <a:effectLst/>
                <a:latin typeface="Aptos" panose="020B0004020202020204" pitchFamily="34" charset="0"/>
              </a:rPr>
              <a:t> van Microsoft 365, </a:t>
            </a:r>
            <a:r>
              <a:rPr lang="en-US" sz="4000" b="0" i="0" dirty="0" err="1">
                <a:effectLst/>
                <a:latin typeface="Aptos" panose="020B0004020202020204" pitchFamily="34" charset="0"/>
              </a:rPr>
              <a:t>daarom</a:t>
            </a:r>
            <a:r>
              <a:rPr lang="en-US" sz="4000" b="0" i="0" dirty="0">
                <a:effectLst/>
                <a:latin typeface="Aptos" panose="020B0004020202020204" pitchFamily="34" charset="0"/>
              </a:rPr>
              <a:t> </a:t>
            </a:r>
            <a:r>
              <a:rPr lang="en-US" sz="4000" b="0" i="0" dirty="0" err="1">
                <a:effectLst/>
                <a:latin typeface="Aptos" panose="020B0004020202020204" pitchFamily="34" charset="0"/>
              </a:rPr>
              <a:t>heeft</a:t>
            </a:r>
            <a:r>
              <a:rPr lang="en-US" sz="4000" b="0" i="0" dirty="0">
                <a:effectLst/>
                <a:latin typeface="Aptos" panose="020B0004020202020204" pitchFamily="34" charset="0"/>
              </a:rPr>
              <a:t> SURF </a:t>
            </a:r>
            <a:r>
              <a:rPr lang="en-US" sz="4000" b="0" i="0" dirty="0" err="1">
                <a:effectLst/>
                <a:latin typeface="Aptos" panose="020B0004020202020204" pitchFamily="34" charset="0"/>
              </a:rPr>
              <a:t>deze</a:t>
            </a:r>
            <a:r>
              <a:rPr lang="en-US" sz="4000" b="0" i="0" dirty="0">
                <a:effectLst/>
                <a:latin typeface="Aptos" panose="020B0004020202020204" pitchFamily="34" charset="0"/>
              </a:rPr>
              <a:t> tool </a:t>
            </a:r>
            <a:r>
              <a:rPr lang="en-US" sz="4000" b="0" i="0" dirty="0" err="1">
                <a:effectLst/>
                <a:latin typeface="Aptos" panose="020B0004020202020204" pitchFamily="34" charset="0"/>
              </a:rPr>
              <a:t>specifiek</a:t>
            </a:r>
            <a:r>
              <a:rPr lang="en-US" sz="4000" b="0" i="0" dirty="0">
                <a:effectLst/>
                <a:latin typeface="Aptos" panose="020B0004020202020204" pitchFamily="34" charset="0"/>
              </a:rPr>
              <a:t> </a:t>
            </a:r>
            <a:r>
              <a:rPr lang="en-US" sz="4000" b="0" i="0" dirty="0" err="1">
                <a:effectLst/>
                <a:latin typeface="Aptos" panose="020B0004020202020204" pitchFamily="34" charset="0"/>
              </a:rPr>
              <a:t>onderzocht</a:t>
            </a:r>
            <a:r>
              <a:rPr lang="en-US" sz="4000" b="0" i="0" dirty="0">
                <a:effectLst/>
                <a:latin typeface="Aptos" panose="020B0004020202020204" pitchFamily="34" charset="0"/>
              </a:rPr>
              <a:t>. Dat </a:t>
            </a:r>
            <a:r>
              <a:rPr lang="en-US" sz="4000" b="0" i="0" dirty="0" err="1">
                <a:effectLst/>
                <a:latin typeface="Aptos" panose="020B0004020202020204" pitchFamily="34" charset="0"/>
              </a:rPr>
              <a:t>wil</a:t>
            </a:r>
            <a:r>
              <a:rPr lang="en-US" sz="4000" b="0" i="0" dirty="0">
                <a:effectLst/>
                <a:latin typeface="Aptos" panose="020B0004020202020204" pitchFamily="34" charset="0"/>
              </a:rPr>
              <a:t> </a:t>
            </a:r>
            <a:r>
              <a:rPr lang="en-US" sz="4000" b="0" i="0" dirty="0" err="1">
                <a:effectLst/>
                <a:latin typeface="Aptos" panose="020B0004020202020204" pitchFamily="34" charset="0"/>
              </a:rPr>
              <a:t>dus</a:t>
            </a:r>
            <a:r>
              <a:rPr lang="en-US" sz="4000" b="0" i="0" dirty="0">
                <a:effectLst/>
                <a:latin typeface="Aptos" panose="020B0004020202020204" pitchFamily="34" charset="0"/>
              </a:rPr>
              <a:t> </a:t>
            </a:r>
            <a:r>
              <a:rPr lang="en-US" sz="4000" b="0" i="0" dirty="0" err="1">
                <a:effectLst/>
                <a:latin typeface="Aptos" panose="020B0004020202020204" pitchFamily="34" charset="0"/>
              </a:rPr>
              <a:t>niet</a:t>
            </a:r>
            <a:r>
              <a:rPr lang="en-US" sz="4000" b="0" i="0" dirty="0">
                <a:effectLst/>
                <a:latin typeface="Aptos" panose="020B0004020202020204" pitchFamily="34" charset="0"/>
              </a:rPr>
              <a:t> </a:t>
            </a:r>
            <a:r>
              <a:rPr lang="en-US" sz="4000" b="0" i="0" dirty="0" err="1">
                <a:effectLst/>
                <a:latin typeface="Aptos" panose="020B0004020202020204" pitchFamily="34" charset="0"/>
              </a:rPr>
              <a:t>zeggen</a:t>
            </a:r>
            <a:r>
              <a:rPr lang="en-US" sz="4000" b="0" i="0" dirty="0">
                <a:effectLst/>
                <a:latin typeface="Aptos" panose="020B0004020202020204" pitchFamily="34" charset="0"/>
              </a:rPr>
              <a:t> </a:t>
            </a:r>
            <a:r>
              <a:rPr lang="en-US" sz="4000" b="0" i="0" dirty="0" err="1">
                <a:effectLst/>
                <a:latin typeface="Aptos" panose="020B0004020202020204" pitchFamily="34" charset="0"/>
              </a:rPr>
              <a:t>dat</a:t>
            </a:r>
            <a:r>
              <a:rPr lang="en-US" sz="4000" b="0" i="0" dirty="0">
                <a:effectLst/>
                <a:latin typeface="Aptos" panose="020B0004020202020204" pitchFamily="34" charset="0"/>
              </a:rPr>
              <a:t> de </a:t>
            </a:r>
            <a:r>
              <a:rPr lang="en-US" sz="4000" b="0" i="0" dirty="0" err="1">
                <a:effectLst/>
                <a:latin typeface="Aptos" panose="020B0004020202020204" pitchFamily="34" charset="0"/>
              </a:rPr>
              <a:t>andere</a:t>
            </a:r>
            <a:r>
              <a:rPr lang="en-US" sz="4000" b="0" i="0" dirty="0">
                <a:effectLst/>
                <a:latin typeface="Aptos" panose="020B0004020202020204" pitchFamily="34" charset="0"/>
              </a:rPr>
              <a:t> tools </a:t>
            </a:r>
            <a:r>
              <a:rPr lang="en-US" sz="4000" b="0" i="0" dirty="0" err="1">
                <a:effectLst/>
                <a:latin typeface="Aptos" panose="020B0004020202020204" pitchFamily="34" charset="0"/>
              </a:rPr>
              <a:t>een</a:t>
            </a:r>
            <a:r>
              <a:rPr lang="en-US" sz="4000" b="0" i="0" dirty="0">
                <a:effectLst/>
                <a:latin typeface="Aptos" panose="020B0004020202020204" pitchFamily="34" charset="0"/>
              </a:rPr>
              <a:t> </a:t>
            </a:r>
            <a:r>
              <a:rPr lang="en-US" sz="4000" b="0" i="0" dirty="0" err="1">
                <a:effectLst/>
                <a:latin typeface="Aptos" panose="020B0004020202020204" pitchFamily="34" charset="0"/>
              </a:rPr>
              <a:t>positief</a:t>
            </a:r>
            <a:r>
              <a:rPr lang="en-US" sz="4000" b="0" i="0" dirty="0">
                <a:effectLst/>
                <a:latin typeface="Aptos" panose="020B0004020202020204" pitchFamily="34" charset="0"/>
              </a:rPr>
              <a:t> </a:t>
            </a:r>
            <a:r>
              <a:rPr lang="en-US" sz="4000" b="0" i="0" dirty="0" err="1">
                <a:effectLst/>
                <a:latin typeface="Aptos" panose="020B0004020202020204" pitchFamily="34" charset="0"/>
              </a:rPr>
              <a:t>advies</a:t>
            </a:r>
            <a:r>
              <a:rPr lang="en-US" sz="4000" b="0" i="0" dirty="0">
                <a:effectLst/>
                <a:latin typeface="Aptos" panose="020B0004020202020204" pitchFamily="34" charset="0"/>
              </a:rPr>
              <a:t> </a:t>
            </a:r>
            <a:r>
              <a:rPr lang="en-US" sz="4000" b="0" i="0" dirty="0" err="1">
                <a:effectLst/>
                <a:latin typeface="Aptos" panose="020B0004020202020204" pitchFamily="34" charset="0"/>
              </a:rPr>
              <a:t>hebben</a:t>
            </a:r>
            <a:r>
              <a:rPr lang="en-US" sz="4000" b="0" i="0" dirty="0">
                <a:effectLst/>
                <a:latin typeface="Aptos" panose="020B0004020202020204" pitchFamily="34" charset="0"/>
              </a:rPr>
              <a:t> </a:t>
            </a:r>
            <a:r>
              <a:rPr lang="en-US" sz="4000" b="0" i="0" dirty="0" err="1">
                <a:effectLst/>
                <a:latin typeface="Aptos" panose="020B0004020202020204" pitchFamily="34" charset="0"/>
              </a:rPr>
              <a:t>gekregen</a:t>
            </a:r>
            <a:r>
              <a:rPr lang="en-US" sz="4000" b="0" i="0" dirty="0">
                <a:effectLst/>
                <a:latin typeface="Aptos" panose="020B0004020202020204" pitchFamily="34" charset="0"/>
              </a:rPr>
              <a:t>. </a:t>
            </a:r>
            <a:endParaRPr lang="en-US" sz="4000" b="0" i="0" dirty="0">
              <a:effectLst/>
            </a:endParaRPr>
          </a:p>
          <a:p>
            <a:pPr algn="ctr" rtl="0" fontAlgn="base"/>
            <a:r>
              <a:rPr lang="en-US" sz="4000" b="0" i="0" dirty="0">
                <a:effectLst/>
                <a:latin typeface="Aptos" panose="020B0004020202020204" pitchFamily="34" charset="0"/>
              </a:rPr>
              <a:t> </a:t>
            </a:r>
            <a:endParaRPr lang="en-US" sz="4000" b="0" i="0" dirty="0">
              <a:effectLst/>
            </a:endParaRPr>
          </a:p>
          <a:p>
            <a:pPr algn="ctr" rtl="0" fontAlgn="base"/>
            <a:r>
              <a:rPr lang="en-US" sz="4000" b="0" i="0" u="sng" strike="noStrike" dirty="0">
                <a:solidFill>
                  <a:srgbClr val="467886"/>
                </a:solidFill>
                <a:effectLst/>
                <a:latin typeface="Aptos" panose="020B0004020202020204" pitchFamily="34" charset="0"/>
                <a:hlinkClick r:id="rId2"/>
              </a:rPr>
              <a:t>https://www.surf.nl/nieuws/advies-gebruik-microsoft-365-copilot-vooralsnog-niet-vanwege-privacyrisicos</a:t>
            </a:r>
            <a:r>
              <a:rPr lang="en-US" sz="4000" b="0" i="0" dirty="0">
                <a:effectLst/>
                <a:latin typeface="Aptos" panose="020B0004020202020204" pitchFamily="34" charset="0"/>
              </a:rPr>
              <a:t> </a:t>
            </a:r>
            <a:endParaRPr lang="en-US" sz="4000" b="0" i="0" dirty="0">
              <a:effectLst/>
            </a:endParaRPr>
          </a:p>
          <a:p>
            <a:pPr marL="0" indent="0">
              <a:buNone/>
            </a:pPr>
            <a:endParaRPr lang="en-NL" sz="44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846659"/>
          </a:xfrm>
        </p:spPr>
        <p:txBody>
          <a:bodyPr/>
          <a:lstStyle/>
          <a:p>
            <a:pPr algn="ctr"/>
            <a:r>
              <a:rPr lang="nl-NL" sz="4000" dirty="0">
                <a:latin typeface="Nunito ExtraBold" pitchFamily="2" charset="77"/>
              </a:rPr>
              <a:t>Vraag </a:t>
            </a:r>
            <a:r>
              <a:rPr lang="en-US" sz="4000" dirty="0">
                <a:latin typeface="Nunito ExtraBold" pitchFamily="2" charset="77"/>
              </a:rPr>
              <a:t>8:</a:t>
            </a:r>
            <a:br>
              <a:rPr lang="en-US" sz="4000" dirty="0">
                <a:latin typeface="Nunito ExtraBold" pitchFamily="2" charset="77"/>
              </a:rPr>
            </a:br>
            <a:r>
              <a:rPr lang="en-US" sz="4000" dirty="0" err="1">
                <a:latin typeface="Nunito ExtraBold" pitchFamily="2" charset="77"/>
              </a:rPr>
              <a:t>Vanwege</a:t>
            </a:r>
            <a:r>
              <a:rPr lang="en-US" sz="4000" dirty="0">
                <a:latin typeface="Nunito ExtraBold" pitchFamily="2" charset="77"/>
              </a:rPr>
              <a:t> privacy Risico’s </a:t>
            </a:r>
            <a:r>
              <a:rPr lang="en-US" sz="4000" dirty="0" err="1">
                <a:latin typeface="Nunito ExtraBold" pitchFamily="2" charset="77"/>
              </a:rPr>
              <a:t>adviseert</a:t>
            </a:r>
            <a:r>
              <a:rPr lang="en-US" sz="4000" dirty="0">
                <a:latin typeface="Nunito ExtraBold" pitchFamily="2" charset="77"/>
              </a:rPr>
              <a:t> SURF om </a:t>
            </a:r>
            <a:r>
              <a:rPr lang="en-US" sz="4000" dirty="0" err="1">
                <a:latin typeface="Nunito ExtraBold" pitchFamily="2" charset="77"/>
              </a:rPr>
              <a:t>Micrsoft</a:t>
            </a:r>
            <a:r>
              <a:rPr lang="en-US" sz="4000" dirty="0">
                <a:latin typeface="Nunito ExtraBold" pitchFamily="2" charset="77"/>
              </a:rPr>
              <a:t> Copilot (</a:t>
            </a:r>
            <a:r>
              <a:rPr lang="en-US" sz="4000" dirty="0" err="1">
                <a:latin typeface="Nunito ExtraBold" pitchFamily="2" charset="77"/>
              </a:rPr>
              <a:t>nog</a:t>
            </a:r>
            <a:r>
              <a:rPr lang="en-US" sz="4000" dirty="0">
                <a:latin typeface="Nunito ExtraBold" pitchFamily="2" charset="77"/>
              </a:rPr>
              <a:t>) </a:t>
            </a:r>
            <a:r>
              <a:rPr lang="en-US" sz="4000" dirty="0" err="1">
                <a:latin typeface="Nunito ExtraBold" pitchFamily="2" charset="77"/>
              </a:rPr>
              <a:t>niet</a:t>
            </a:r>
            <a:r>
              <a:rPr lang="en-US" sz="4000" dirty="0">
                <a:latin typeface="Nunito ExtraBold" pitchFamily="2" charset="77"/>
              </a:rPr>
              <a:t> </a:t>
            </a:r>
            <a:r>
              <a:rPr lang="en-US" sz="4000" dirty="0" err="1">
                <a:latin typeface="Nunito ExtraBold" pitchFamily="2" charset="77"/>
              </a:rPr>
              <a:t>te</a:t>
            </a:r>
            <a:r>
              <a:rPr lang="en-US" sz="4000" dirty="0">
                <a:latin typeface="Nunito ExtraBold" pitchFamily="2" charset="77"/>
              </a:rPr>
              <a:t> </a:t>
            </a:r>
            <a:r>
              <a:rPr lang="en-US" sz="4000" dirty="0" err="1">
                <a:latin typeface="Nunito ExtraBold" pitchFamily="2" charset="77"/>
              </a:rPr>
              <a:t>gebruiken</a:t>
            </a:r>
            <a:r>
              <a:rPr lang="en-US" sz="4000" dirty="0">
                <a:latin typeface="Nunito ExtraBold" pitchFamily="2" charset="77"/>
              </a:rPr>
              <a:t>.</a:t>
            </a:r>
            <a:endParaRPr lang="en-NL" sz="4000" dirty="0">
              <a:latin typeface="Nunito ExtraBold" pitchFamily="2" charset="77"/>
            </a:endParaRPr>
          </a:p>
        </p:txBody>
      </p:sp>
    </p:spTree>
    <p:extLst>
      <p:ext uri="{BB962C8B-B14F-4D97-AF65-F5344CB8AC3E}">
        <p14:creationId xmlns:p14="http://schemas.microsoft.com/office/powerpoint/2010/main" val="12789155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846659"/>
          </a:xfrm>
        </p:spPr>
        <p:txBody>
          <a:bodyPr/>
          <a:lstStyle/>
          <a:p>
            <a:pPr algn="ctr"/>
            <a:r>
              <a:rPr lang="nl-NL" sz="4000" dirty="0">
                <a:latin typeface="Nunito ExtraBold" pitchFamily="2" charset="77"/>
              </a:rPr>
              <a:t>Vraag </a:t>
            </a:r>
            <a:r>
              <a:rPr lang="en-US" sz="4000" dirty="0">
                <a:latin typeface="Nunito ExtraBold" pitchFamily="2" charset="77"/>
              </a:rPr>
              <a:t>9:</a:t>
            </a:r>
            <a:br>
              <a:rPr lang="en-US" sz="4000" dirty="0">
                <a:latin typeface="Nunito ExtraBold" pitchFamily="2" charset="77"/>
              </a:rPr>
            </a:br>
            <a:r>
              <a:rPr lang="en-US" sz="4000" dirty="0">
                <a:latin typeface="Nunito ExtraBold" pitchFamily="2" charset="77"/>
              </a:rPr>
              <a:t>A brief history of time van Stephen Hawking is </a:t>
            </a:r>
            <a:r>
              <a:rPr lang="en-US" sz="4000" dirty="0" err="1">
                <a:latin typeface="Nunito ExtraBold" pitchFamily="2" charset="77"/>
              </a:rPr>
              <a:t>makkelijker</a:t>
            </a:r>
            <a:r>
              <a:rPr lang="en-US" sz="4000" dirty="0">
                <a:latin typeface="Nunito ExtraBold" pitchFamily="2" charset="77"/>
              </a:rPr>
              <a:t> om </a:t>
            </a:r>
            <a:r>
              <a:rPr lang="en-US" sz="4000" dirty="0" err="1">
                <a:latin typeface="Nunito ExtraBold" pitchFamily="2" charset="77"/>
              </a:rPr>
              <a:t>te</a:t>
            </a:r>
            <a:r>
              <a:rPr lang="en-US" sz="4000" dirty="0">
                <a:latin typeface="Nunito ExtraBold" pitchFamily="2" charset="77"/>
              </a:rPr>
              <a:t> </a:t>
            </a:r>
            <a:r>
              <a:rPr lang="en-US" sz="4000" dirty="0" err="1">
                <a:latin typeface="Nunito ExtraBold" pitchFamily="2" charset="77"/>
              </a:rPr>
              <a:t>lezen</a:t>
            </a:r>
            <a:r>
              <a:rPr lang="en-US" sz="4000" dirty="0">
                <a:latin typeface="Nunito ExtraBold" pitchFamily="2" charset="77"/>
              </a:rPr>
              <a:t> dan het </a:t>
            </a:r>
            <a:r>
              <a:rPr lang="en-US" sz="4000" dirty="0" err="1">
                <a:latin typeface="Nunito ExtraBold" pitchFamily="2" charset="77"/>
              </a:rPr>
              <a:t>privacybeleid</a:t>
            </a:r>
            <a:r>
              <a:rPr lang="en-US" sz="4000" dirty="0">
                <a:latin typeface="Nunito ExtraBold" pitchFamily="2" charset="77"/>
              </a:rPr>
              <a:t> van Facebook. </a:t>
            </a:r>
            <a:endParaRPr lang="en-NL" sz="4000" dirty="0">
              <a:latin typeface="Nunito ExtraBold" pitchFamily="2" charset="77"/>
            </a:endParaRPr>
          </a:p>
        </p:txBody>
      </p:sp>
      <p:pic>
        <p:nvPicPr>
          <p:cNvPr id="4" name="Graphic 3" descr="Atom outline">
            <a:extLst>
              <a:ext uri="{FF2B5EF4-FFF2-40B4-BE49-F238E27FC236}">
                <a16:creationId xmlns:a16="http://schemas.microsoft.com/office/drawing/2014/main" id="{4BBA2E67-3DE0-635D-1707-D4189DB5DD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40959" y="3816498"/>
            <a:ext cx="4320482" cy="4320482"/>
          </a:xfrm>
          <a:prstGeom prst="rect">
            <a:avLst/>
          </a:prstGeom>
        </p:spPr>
      </p:pic>
      <p:sp>
        <p:nvSpPr>
          <p:cNvPr id="6" name="TextBox 5">
            <a:extLst>
              <a:ext uri="{FF2B5EF4-FFF2-40B4-BE49-F238E27FC236}">
                <a16:creationId xmlns:a16="http://schemas.microsoft.com/office/drawing/2014/main" id="{C939EF62-AB17-661C-A68E-4C4329682E9E}"/>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BA8CCB04-8DDB-FAD2-9DB8-483C79C37F6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05A89375-47AF-D61C-7CC0-A4010C10C93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8509" y="8280995"/>
            <a:ext cx="914400" cy="914400"/>
          </a:xfrm>
          <a:prstGeom prst="rect">
            <a:avLst/>
          </a:prstGeom>
        </p:spPr>
      </p:pic>
    </p:spTree>
    <p:extLst>
      <p:ext uri="{BB962C8B-B14F-4D97-AF65-F5344CB8AC3E}">
        <p14:creationId xmlns:p14="http://schemas.microsoft.com/office/powerpoint/2010/main" val="3255887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6985379" cy="2031325"/>
          </a:xfrm>
        </p:spPr>
        <p:txBody>
          <a:bodyPr/>
          <a:lstStyle/>
          <a:p>
            <a:pPr marL="285750" indent="-285750" algn="ctr">
              <a:buFont typeface="Arial" panose="020B0604020202020204" pitchFamily="34" charset="0"/>
              <a:buChar char="•"/>
            </a:pPr>
            <a:endParaRPr lang="en-NL" sz="4400" dirty="0"/>
          </a:p>
          <a:p>
            <a:pPr algn="ctr"/>
            <a:r>
              <a:rPr lang="nl-NL" sz="4400" dirty="0"/>
              <a:t>Waar</a:t>
            </a:r>
            <a:endParaRPr lang="en-NL" sz="4400" cap="all" dirty="0"/>
          </a:p>
          <a:p>
            <a:endParaRPr lang="en-NL" sz="44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846659"/>
          </a:xfrm>
        </p:spPr>
        <p:txBody>
          <a:bodyPr/>
          <a:lstStyle/>
          <a:p>
            <a:pPr algn="ctr"/>
            <a:r>
              <a:rPr lang="nl-NL" sz="4000" dirty="0">
                <a:latin typeface="Nunito ExtraBold" pitchFamily="2" charset="77"/>
              </a:rPr>
              <a:t>Vraag </a:t>
            </a:r>
            <a:r>
              <a:rPr lang="en-US" sz="4000" dirty="0">
                <a:latin typeface="Nunito ExtraBold" pitchFamily="2" charset="77"/>
              </a:rPr>
              <a:t>9:</a:t>
            </a:r>
            <a:br>
              <a:rPr lang="en-US" sz="4000" dirty="0">
                <a:latin typeface="Nunito ExtraBold" pitchFamily="2" charset="77"/>
              </a:rPr>
            </a:br>
            <a:r>
              <a:rPr lang="en-US" sz="4000" dirty="0">
                <a:latin typeface="Nunito ExtraBold" pitchFamily="2" charset="77"/>
              </a:rPr>
              <a:t>A brief history of time van Stephen Hawking is </a:t>
            </a:r>
            <a:r>
              <a:rPr lang="en-US" sz="4000" dirty="0" err="1">
                <a:latin typeface="Nunito ExtraBold" pitchFamily="2" charset="77"/>
              </a:rPr>
              <a:t>makkelijker</a:t>
            </a:r>
            <a:r>
              <a:rPr lang="en-US" sz="4000" dirty="0">
                <a:latin typeface="Nunito ExtraBold" pitchFamily="2" charset="77"/>
              </a:rPr>
              <a:t> om </a:t>
            </a:r>
            <a:r>
              <a:rPr lang="en-US" sz="4000" dirty="0" err="1">
                <a:latin typeface="Nunito ExtraBold" pitchFamily="2" charset="77"/>
              </a:rPr>
              <a:t>te</a:t>
            </a:r>
            <a:r>
              <a:rPr lang="en-US" sz="4000" dirty="0">
                <a:latin typeface="Nunito ExtraBold" pitchFamily="2" charset="77"/>
              </a:rPr>
              <a:t> </a:t>
            </a:r>
            <a:r>
              <a:rPr lang="en-US" sz="4000" dirty="0" err="1">
                <a:latin typeface="Nunito ExtraBold" pitchFamily="2" charset="77"/>
              </a:rPr>
              <a:t>lezen</a:t>
            </a:r>
            <a:r>
              <a:rPr lang="en-US" sz="4000" dirty="0">
                <a:latin typeface="Nunito ExtraBold" pitchFamily="2" charset="77"/>
              </a:rPr>
              <a:t> dan het </a:t>
            </a:r>
            <a:r>
              <a:rPr lang="en-US" sz="4000" dirty="0" err="1">
                <a:latin typeface="Nunito ExtraBold" pitchFamily="2" charset="77"/>
              </a:rPr>
              <a:t>privacybeleid</a:t>
            </a:r>
            <a:r>
              <a:rPr lang="en-US" sz="4000" dirty="0">
                <a:latin typeface="Nunito ExtraBold" pitchFamily="2" charset="77"/>
              </a:rPr>
              <a:t> van Facebook. </a:t>
            </a:r>
            <a:endParaRPr lang="en-NL" sz="4000" dirty="0">
              <a:latin typeface="Nunito ExtraBold" pitchFamily="2" charset="77"/>
            </a:endParaRPr>
          </a:p>
        </p:txBody>
      </p:sp>
      <p:pic>
        <p:nvPicPr>
          <p:cNvPr id="3" name="Picture 2">
            <a:extLst>
              <a:ext uri="{FF2B5EF4-FFF2-40B4-BE49-F238E27FC236}">
                <a16:creationId xmlns:a16="http://schemas.microsoft.com/office/drawing/2014/main" id="{30546C07-D0FB-336E-01C1-3DA0AB5DD421}"/>
              </a:ext>
            </a:extLst>
          </p:cNvPr>
          <p:cNvPicPr>
            <a:picLocks noChangeAspect="1"/>
          </p:cNvPicPr>
          <p:nvPr/>
        </p:nvPicPr>
        <p:blipFill>
          <a:blip r:embed="rId2"/>
          <a:stretch>
            <a:fillRect/>
          </a:stretch>
        </p:blipFill>
        <p:spPr>
          <a:xfrm>
            <a:off x="4920680" y="3962601"/>
            <a:ext cx="8158058" cy="4917282"/>
          </a:xfrm>
          <a:prstGeom prst="rect">
            <a:avLst/>
          </a:prstGeom>
        </p:spPr>
      </p:pic>
      <p:sp>
        <p:nvSpPr>
          <p:cNvPr id="6" name="TextBox 5">
            <a:extLst>
              <a:ext uri="{FF2B5EF4-FFF2-40B4-BE49-F238E27FC236}">
                <a16:creationId xmlns:a16="http://schemas.microsoft.com/office/drawing/2014/main" id="{B97D82C9-94CB-B2D0-8011-E9785A78F116}"/>
              </a:ext>
            </a:extLst>
          </p:cNvPr>
          <p:cNvSpPr txBox="1"/>
          <p:nvPr/>
        </p:nvSpPr>
        <p:spPr>
          <a:xfrm>
            <a:off x="4488632" y="9217099"/>
            <a:ext cx="10081120" cy="830997"/>
          </a:xfrm>
          <a:prstGeom prst="rect">
            <a:avLst/>
          </a:prstGeom>
          <a:noFill/>
        </p:spPr>
        <p:txBody>
          <a:bodyPr wrap="square" lIns="0" tIns="0" rIns="0" bIns="0" rtlCol="0">
            <a:spAutoFit/>
          </a:bodyPr>
          <a:lstStyle/>
          <a:p>
            <a:pPr algn="l"/>
            <a:r>
              <a:rPr lang="en-GB" dirty="0"/>
              <a:t>K. Litman-Navarro, NY Times 12 </a:t>
            </a:r>
            <a:r>
              <a:rPr lang="en-GB" dirty="0" err="1"/>
              <a:t>juni</a:t>
            </a:r>
            <a:r>
              <a:rPr lang="en-GB" dirty="0"/>
              <a:t> 2019</a:t>
            </a:r>
          </a:p>
          <a:p>
            <a:r>
              <a:rPr lang="en-GB" dirty="0">
                <a:hlinkClick r:id="rId3"/>
              </a:rPr>
              <a:t>https://www.nytimes.com/interactive/2019/06/12/opinion/facebook-google-privacy-policies.html</a:t>
            </a:r>
            <a:endParaRPr lang="en-GB" dirty="0"/>
          </a:p>
          <a:p>
            <a:endParaRPr lang="en-NL" dirty="0"/>
          </a:p>
        </p:txBody>
      </p:sp>
    </p:spTree>
    <p:extLst>
      <p:ext uri="{BB962C8B-B14F-4D97-AF65-F5344CB8AC3E}">
        <p14:creationId xmlns:p14="http://schemas.microsoft.com/office/powerpoint/2010/main" val="3275204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2462213"/>
          </a:xfrm>
        </p:spPr>
        <p:txBody>
          <a:bodyPr/>
          <a:lstStyle/>
          <a:p>
            <a:pPr algn="ctr" rtl="0"/>
            <a:r>
              <a:rPr lang="nl-NL" sz="4000" dirty="0">
                <a:latin typeface="Nunito ExtraBold" pitchFamily="2" charset="77"/>
              </a:rPr>
              <a:t>Vraag </a:t>
            </a:r>
            <a:r>
              <a:rPr lang="en-US" sz="4000" dirty="0">
                <a:latin typeface="Nunito ExtraBold" pitchFamily="2" charset="77"/>
              </a:rPr>
              <a:t>10:</a:t>
            </a:r>
            <a:br>
              <a:rPr lang="en-US" sz="4000" dirty="0">
                <a:latin typeface="Nunito ExtraBold" pitchFamily="2" charset="77"/>
              </a:rPr>
            </a:br>
            <a:r>
              <a:rPr lang="en-US" sz="4000" b="1" i="0" dirty="0">
                <a:solidFill>
                  <a:srgbClr val="F68023"/>
                </a:solidFill>
                <a:effectLst/>
                <a:latin typeface="Nunito ExtraBold" pitchFamily="2" charset="77"/>
              </a:rPr>
              <a:t>De </a:t>
            </a:r>
            <a:r>
              <a:rPr lang="en-US" sz="4000" b="1" i="0" dirty="0" err="1">
                <a:solidFill>
                  <a:srgbClr val="F68023"/>
                </a:solidFill>
                <a:effectLst/>
                <a:latin typeface="Nunito ExtraBold" pitchFamily="2" charset="77"/>
              </a:rPr>
              <a:t>meeste</a:t>
            </a:r>
            <a:r>
              <a:rPr lang="en-US" sz="4000" b="1" i="0" dirty="0">
                <a:solidFill>
                  <a:srgbClr val="F68023"/>
                </a:solidFill>
                <a:effectLst/>
                <a:latin typeface="Nunito ExtraBold" pitchFamily="2" charset="77"/>
              </a:rPr>
              <a:t> </a:t>
            </a:r>
            <a:r>
              <a:rPr lang="en-US" sz="4000" b="1" i="0" dirty="0" err="1">
                <a:solidFill>
                  <a:srgbClr val="F68023"/>
                </a:solidFill>
                <a:effectLst/>
                <a:latin typeface="Nunito ExtraBold" pitchFamily="2" charset="77"/>
              </a:rPr>
              <a:t>persoonsgegevens</a:t>
            </a:r>
            <a:r>
              <a:rPr lang="en-US" sz="4000" b="1" i="0" dirty="0">
                <a:solidFill>
                  <a:srgbClr val="F68023"/>
                </a:solidFill>
                <a:effectLst/>
                <a:latin typeface="Nunito ExtraBold" pitchFamily="2" charset="77"/>
              </a:rPr>
              <a:t> </a:t>
            </a:r>
            <a:r>
              <a:rPr lang="en-US" sz="4000" b="1" i="0" dirty="0" err="1">
                <a:solidFill>
                  <a:srgbClr val="F68023"/>
                </a:solidFill>
                <a:effectLst/>
                <a:latin typeface="Nunito ExtraBold" pitchFamily="2" charset="77"/>
              </a:rPr>
              <a:t>worden</a:t>
            </a:r>
            <a:r>
              <a:rPr lang="en-US" sz="4000" b="1" i="0" dirty="0">
                <a:solidFill>
                  <a:srgbClr val="F68023"/>
                </a:solidFill>
                <a:effectLst/>
                <a:latin typeface="Nunito ExtraBold" pitchFamily="2" charset="77"/>
              </a:rPr>
              <a:t> </a:t>
            </a:r>
            <a:r>
              <a:rPr lang="en-US" sz="4000" b="1" i="0" dirty="0" err="1">
                <a:solidFill>
                  <a:srgbClr val="F68023"/>
                </a:solidFill>
                <a:effectLst/>
                <a:latin typeface="Nunito ExtraBold" pitchFamily="2" charset="77"/>
              </a:rPr>
              <a:t>verzameld</a:t>
            </a:r>
            <a:r>
              <a:rPr lang="en-US" sz="4000" dirty="0">
                <a:solidFill>
                  <a:srgbClr val="F68023"/>
                </a:solidFill>
                <a:latin typeface="Nunito ExtraBold" pitchFamily="2" charset="77"/>
              </a:rPr>
              <a:t> </a:t>
            </a:r>
            <a:r>
              <a:rPr lang="en-US" sz="4000" dirty="0" err="1">
                <a:solidFill>
                  <a:srgbClr val="F68023"/>
                </a:solidFill>
                <a:latin typeface="Nunito ExtraBold" pitchFamily="2" charset="77"/>
              </a:rPr>
              <a:t>d</a:t>
            </a:r>
            <a:r>
              <a:rPr lang="en-US" sz="4000" b="0" dirty="0" err="1">
                <a:solidFill>
                  <a:srgbClr val="F68023"/>
                </a:solidFill>
                <a:latin typeface="Nunito ExtraBold" pitchFamily="2" charset="77"/>
              </a:rPr>
              <a:t>oordat</a:t>
            </a:r>
            <a:r>
              <a:rPr lang="en-US" sz="4000" b="0" dirty="0">
                <a:solidFill>
                  <a:srgbClr val="F68023"/>
                </a:solidFill>
                <a:latin typeface="Nunito ExtraBold" pitchFamily="2" charset="77"/>
              </a:rPr>
              <a:t> </a:t>
            </a:r>
            <a:r>
              <a:rPr lang="en-US" sz="4000" b="0" dirty="0" err="1">
                <a:solidFill>
                  <a:srgbClr val="F68023"/>
                </a:solidFill>
                <a:latin typeface="Nunito ExtraBold" pitchFamily="2" charset="77"/>
              </a:rPr>
              <a:t>mensen</a:t>
            </a:r>
            <a:r>
              <a:rPr lang="en-US" sz="4000" b="0" dirty="0">
                <a:solidFill>
                  <a:srgbClr val="F68023"/>
                </a:solidFill>
                <a:latin typeface="Nunito ExtraBold" pitchFamily="2" charset="77"/>
              </a:rPr>
              <a:t> op </a:t>
            </a:r>
            <a:r>
              <a:rPr lang="en-US" sz="4000" b="0" dirty="0" err="1">
                <a:solidFill>
                  <a:srgbClr val="F68023"/>
                </a:solidFill>
                <a:latin typeface="Nunito ExtraBold" pitchFamily="2" charset="77"/>
              </a:rPr>
              <a:t>phishingmail</a:t>
            </a:r>
            <a:r>
              <a:rPr lang="en-US" sz="4000" b="0" dirty="0">
                <a:solidFill>
                  <a:srgbClr val="F68023"/>
                </a:solidFill>
                <a:latin typeface="Nunito ExtraBold" pitchFamily="2" charset="77"/>
              </a:rPr>
              <a:t> </a:t>
            </a:r>
            <a:r>
              <a:rPr lang="en-US" sz="4000" b="0" dirty="0" err="1">
                <a:solidFill>
                  <a:srgbClr val="F68023"/>
                </a:solidFill>
                <a:latin typeface="Nunito ExtraBold" pitchFamily="2" charset="77"/>
              </a:rPr>
              <a:t>klikken</a:t>
            </a:r>
            <a:br>
              <a:rPr lang="en-US" sz="4000" b="0" i="0" dirty="0">
                <a:solidFill>
                  <a:srgbClr val="F68023"/>
                </a:solidFill>
                <a:effectLst/>
                <a:latin typeface="Nunito ExtraBold" pitchFamily="2" charset="77"/>
              </a:rPr>
            </a:br>
            <a:endParaRPr lang="en-NL" sz="4000" dirty="0">
              <a:solidFill>
                <a:srgbClr val="F68023"/>
              </a:solidFill>
              <a:latin typeface="Nunito ExtraBold" pitchFamily="2" charset="77"/>
            </a:endParaRPr>
          </a:p>
        </p:txBody>
      </p:sp>
      <p:sp>
        <p:nvSpPr>
          <p:cNvPr id="6" name="TextBox 5">
            <a:extLst>
              <a:ext uri="{FF2B5EF4-FFF2-40B4-BE49-F238E27FC236}">
                <a16:creationId xmlns:a16="http://schemas.microsoft.com/office/drawing/2014/main" id="{CE338D6C-CC10-14D7-ADFF-7A6CD410B4DF}"/>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06873B24-B06A-17F9-4BD6-0C242288102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C96C470D-8F76-8B32-A005-ECF054AFCE7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8280995"/>
            <a:ext cx="914400" cy="914400"/>
          </a:xfrm>
          <a:prstGeom prst="rect">
            <a:avLst/>
          </a:prstGeom>
        </p:spPr>
      </p:pic>
      <p:pic>
        <p:nvPicPr>
          <p:cNvPr id="10" name="Graphic 9" descr="Fishing with solid fill">
            <a:extLst>
              <a:ext uri="{FF2B5EF4-FFF2-40B4-BE49-F238E27FC236}">
                <a16:creationId xmlns:a16="http://schemas.microsoft.com/office/drawing/2014/main" id="{39DF6309-72B2-EDAB-D22F-0EBE447B556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93602" y="2763139"/>
            <a:ext cx="5400600" cy="5400600"/>
          </a:xfrm>
          <a:prstGeom prst="rect">
            <a:avLst/>
          </a:prstGeom>
        </p:spPr>
      </p:pic>
    </p:spTree>
    <p:extLst>
      <p:ext uri="{BB962C8B-B14F-4D97-AF65-F5344CB8AC3E}">
        <p14:creationId xmlns:p14="http://schemas.microsoft.com/office/powerpoint/2010/main" val="378796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6E5F7D2-0DD9-E559-DCC5-9019DB1E66E1}"/>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3" name="Title 2">
            <a:extLst>
              <a:ext uri="{FF2B5EF4-FFF2-40B4-BE49-F238E27FC236}">
                <a16:creationId xmlns:a16="http://schemas.microsoft.com/office/drawing/2014/main" id="{BF76E5A5-2C23-7244-A9D3-4DB0FDD32C60}"/>
              </a:ext>
            </a:extLst>
          </p:cNvPr>
          <p:cNvSpPr>
            <a:spLocks noGrp="1"/>
          </p:cNvSpPr>
          <p:nvPr>
            <p:ph type="title"/>
          </p:nvPr>
        </p:nvSpPr>
        <p:spPr>
          <a:xfrm>
            <a:off x="2294515" y="648147"/>
            <a:ext cx="14253330" cy="615553"/>
          </a:xfrm>
        </p:spPr>
        <p:txBody>
          <a:bodyPr/>
          <a:lstStyle/>
          <a:p>
            <a:r>
              <a:rPr lang="en-NL" sz="4000" dirty="0">
                <a:latin typeface="Nunito ExtraBold" pitchFamily="2" charset="77"/>
              </a:rPr>
              <a:t>De Spelregels</a:t>
            </a:r>
          </a:p>
        </p:txBody>
      </p:sp>
      <p:sp>
        <p:nvSpPr>
          <p:cNvPr id="4" name="TextBox 3">
            <a:extLst>
              <a:ext uri="{FF2B5EF4-FFF2-40B4-BE49-F238E27FC236}">
                <a16:creationId xmlns:a16="http://schemas.microsoft.com/office/drawing/2014/main" id="{1E5389E1-6396-9D10-E45D-28159D75E297}"/>
              </a:ext>
            </a:extLst>
          </p:cNvPr>
          <p:cNvSpPr txBox="1"/>
          <p:nvPr/>
        </p:nvSpPr>
        <p:spPr>
          <a:xfrm>
            <a:off x="2294515" y="1847131"/>
            <a:ext cx="13859413" cy="8094524"/>
          </a:xfrm>
          <a:prstGeom prst="rect">
            <a:avLst/>
          </a:prstGeom>
          <a:noFill/>
        </p:spPr>
        <p:txBody>
          <a:bodyPr wrap="square" rtlCol="0">
            <a:spAutoFit/>
          </a:bodyPr>
          <a:lstStyle/>
          <a:p>
            <a:pPr algn="ctr"/>
            <a:r>
              <a:rPr lang="en-NL" sz="4000" dirty="0"/>
              <a:t>Iedereen staat aan het begin van het spel</a:t>
            </a:r>
          </a:p>
          <a:p>
            <a:pPr algn="ctr"/>
            <a:endParaRPr lang="en-NL" sz="4000" dirty="0"/>
          </a:p>
          <a:p>
            <a:pPr algn="ctr"/>
            <a:r>
              <a:rPr lang="en-NL" sz="4000" dirty="0"/>
              <a:t>Geef aan wat je antwoord is: </a:t>
            </a:r>
          </a:p>
          <a:p>
            <a:pPr algn="ctr"/>
            <a:endParaRPr lang="en-NL" sz="4000" dirty="0"/>
          </a:p>
          <a:p>
            <a:pPr algn="ctr"/>
            <a:r>
              <a:rPr lang="en-NL" sz="4000" dirty="0"/>
              <a:t>‘Waar’ is je hand opsteken. </a:t>
            </a:r>
          </a:p>
          <a:p>
            <a:pPr algn="ctr"/>
            <a:endParaRPr lang="en-NL" sz="4000" dirty="0"/>
          </a:p>
          <a:p>
            <a:pPr algn="ctr"/>
            <a:r>
              <a:rPr lang="en-NL" sz="4000" dirty="0"/>
              <a:t>‘Niet waar’ is geen hand opsteken.</a:t>
            </a:r>
          </a:p>
          <a:p>
            <a:pPr algn="ctr"/>
            <a:endParaRPr lang="en-NL" sz="4000" dirty="0"/>
          </a:p>
          <a:p>
            <a:pPr algn="ctr"/>
            <a:r>
              <a:rPr lang="en-NL" sz="4000" dirty="0"/>
              <a:t>Heb je gelijk? Dan ga je weer staan</a:t>
            </a:r>
          </a:p>
          <a:p>
            <a:pPr algn="ctr"/>
            <a:r>
              <a:rPr lang="en-NL" sz="4000" dirty="0"/>
              <a:t>Heb je het mis? </a:t>
            </a:r>
            <a:r>
              <a:rPr lang="en-GB" sz="4000" dirty="0"/>
              <a:t>B</a:t>
            </a:r>
            <a:r>
              <a:rPr lang="en-NL" sz="4000" dirty="0"/>
              <a:t>lijf dan zitten. </a:t>
            </a:r>
          </a:p>
          <a:p>
            <a:pPr algn="ctr"/>
            <a:endParaRPr lang="en-NL" sz="4000" dirty="0"/>
          </a:p>
          <a:p>
            <a:pPr algn="ctr"/>
            <a:r>
              <a:rPr lang="en-NL" sz="4000" dirty="0"/>
              <a:t>Degene die het langst blijft staan is de winnaar!</a:t>
            </a:r>
            <a:endParaRPr lang="en-NL" sz="4800" dirty="0"/>
          </a:p>
          <a:p>
            <a:endParaRPr lang="en-NL" sz="4000" dirty="0"/>
          </a:p>
        </p:txBody>
      </p:sp>
      <p:pic>
        <p:nvPicPr>
          <p:cNvPr id="6" name="Graphic 5" descr="Raised hand with solid fill">
            <a:extLst>
              <a:ext uri="{FF2B5EF4-FFF2-40B4-BE49-F238E27FC236}">
                <a16:creationId xmlns:a16="http://schemas.microsoft.com/office/drawing/2014/main" id="{C30B5201-E161-A5C1-9F7B-977D2A925DC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52728" y="4104531"/>
            <a:ext cx="914400" cy="914400"/>
          </a:xfrm>
          <a:prstGeom prst="rect">
            <a:avLst/>
          </a:prstGeom>
        </p:spPr>
      </p:pic>
      <p:pic>
        <p:nvPicPr>
          <p:cNvPr id="8" name="Graphic 7" descr="No Touch with solid fill">
            <a:extLst>
              <a:ext uri="{FF2B5EF4-FFF2-40B4-BE49-F238E27FC236}">
                <a16:creationId xmlns:a16="http://schemas.microsoft.com/office/drawing/2014/main" id="{2A0DC532-D611-D8D9-3931-4D05061AD1F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38328" y="5400675"/>
            <a:ext cx="914400" cy="914400"/>
          </a:xfrm>
          <a:prstGeom prst="rect">
            <a:avLst/>
          </a:prstGeom>
        </p:spPr>
      </p:pic>
    </p:spTree>
    <p:extLst>
      <p:ext uri="{BB962C8B-B14F-4D97-AF65-F5344CB8AC3E}">
        <p14:creationId xmlns:p14="http://schemas.microsoft.com/office/powerpoint/2010/main" val="1884291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1521401" cy="7017306"/>
          </a:xfrm>
        </p:spPr>
        <p:txBody>
          <a:bodyPr/>
          <a:lstStyle/>
          <a:p>
            <a:pPr marL="285750" indent="-285750" algn="ctr">
              <a:buFont typeface="Arial" panose="020B0604020202020204" pitchFamily="34" charset="0"/>
              <a:buChar char="•"/>
            </a:pPr>
            <a:endParaRPr lang="en-NL" sz="4400" dirty="0"/>
          </a:p>
          <a:p>
            <a:pPr algn="ctr"/>
            <a:r>
              <a:rPr lang="nl-NL" sz="4400" dirty="0"/>
              <a:t>Niet waar</a:t>
            </a:r>
            <a:endParaRPr lang="en-NL" sz="4400" cap="all" dirty="0"/>
          </a:p>
          <a:p>
            <a:endParaRPr lang="en-NL" sz="4400" dirty="0"/>
          </a:p>
          <a:p>
            <a:pPr algn="ctr" rtl="0" fontAlgn="base"/>
            <a:r>
              <a:rPr lang="en-US" sz="4000" b="0" i="0" dirty="0">
                <a:solidFill>
                  <a:srgbClr val="212121"/>
                </a:solidFill>
                <a:effectLst/>
                <a:latin typeface="Aptos" panose="020B0004020202020204" pitchFamily="34" charset="0"/>
              </a:rPr>
              <a:t>Als je </a:t>
            </a:r>
            <a:r>
              <a:rPr lang="en-US" sz="4000" b="0" i="0" dirty="0" err="1">
                <a:solidFill>
                  <a:srgbClr val="212121"/>
                </a:solidFill>
                <a:effectLst/>
                <a:latin typeface="Aptos" panose="020B0004020202020204" pitchFamily="34" charset="0"/>
              </a:rPr>
              <a:t>bij</a:t>
            </a:r>
            <a:r>
              <a:rPr lang="en-US" sz="4000" b="0" i="0" dirty="0">
                <a:solidFill>
                  <a:srgbClr val="212121"/>
                </a:solidFill>
                <a:effectLst/>
                <a:latin typeface="Aptos" panose="020B0004020202020204" pitchFamily="34" charset="0"/>
              </a:rPr>
              <a:t> </a:t>
            </a:r>
            <a:r>
              <a:rPr lang="en-US" sz="4000" b="0" i="0" dirty="0" err="1">
                <a:solidFill>
                  <a:srgbClr val="212121"/>
                </a:solidFill>
                <a:effectLst/>
                <a:latin typeface="Aptos" panose="020B0004020202020204" pitchFamily="34" charset="0"/>
              </a:rPr>
              <a:t>een</a:t>
            </a:r>
            <a:r>
              <a:rPr lang="en-US" sz="4000" b="0" i="0" dirty="0">
                <a:solidFill>
                  <a:srgbClr val="212121"/>
                </a:solidFill>
                <a:effectLst/>
                <a:latin typeface="Aptos" panose="020B0004020202020204" pitchFamily="34" charset="0"/>
              </a:rPr>
              <a:t> </a:t>
            </a:r>
            <a:r>
              <a:rPr lang="en-US" sz="4000" b="0" i="0" dirty="0" err="1">
                <a:solidFill>
                  <a:srgbClr val="212121"/>
                </a:solidFill>
                <a:effectLst/>
                <a:latin typeface="Aptos" panose="020B0004020202020204" pitchFamily="34" charset="0"/>
              </a:rPr>
              <a:t>phishingmail</a:t>
            </a:r>
            <a:r>
              <a:rPr lang="en-US" sz="4000" b="0" i="0" dirty="0">
                <a:solidFill>
                  <a:srgbClr val="212121"/>
                </a:solidFill>
                <a:effectLst/>
                <a:latin typeface="Aptos" panose="020B0004020202020204" pitchFamily="34" charset="0"/>
              </a:rPr>
              <a:t> per </a:t>
            </a:r>
            <a:r>
              <a:rPr lang="en-US" sz="4000" b="0" i="0" dirty="0" err="1">
                <a:solidFill>
                  <a:srgbClr val="212121"/>
                </a:solidFill>
                <a:effectLst/>
                <a:latin typeface="Aptos" panose="020B0004020202020204" pitchFamily="34" charset="0"/>
              </a:rPr>
              <a:t>ongeluk</a:t>
            </a:r>
            <a:r>
              <a:rPr lang="en-US" sz="4000" b="0" i="0" dirty="0">
                <a:solidFill>
                  <a:srgbClr val="212121"/>
                </a:solidFill>
                <a:effectLst/>
                <a:latin typeface="Aptos" panose="020B0004020202020204" pitchFamily="34" charset="0"/>
              </a:rPr>
              <a:t> </a:t>
            </a:r>
            <a:r>
              <a:rPr lang="en-US" sz="4000" b="0" i="0" dirty="0" err="1">
                <a:solidFill>
                  <a:srgbClr val="212121"/>
                </a:solidFill>
                <a:effectLst/>
                <a:latin typeface="Aptos" panose="020B0004020202020204" pitchFamily="34" charset="0"/>
              </a:rPr>
              <a:t>persoonsgegevens</a:t>
            </a:r>
            <a:r>
              <a:rPr lang="en-US" sz="4000" b="0" i="0" dirty="0">
                <a:solidFill>
                  <a:srgbClr val="212121"/>
                </a:solidFill>
                <a:effectLst/>
                <a:latin typeface="Aptos" panose="020B0004020202020204" pitchFamily="34" charset="0"/>
              </a:rPr>
              <a:t> </a:t>
            </a:r>
            <a:r>
              <a:rPr lang="en-US" sz="4000" b="0" i="0" dirty="0" err="1">
                <a:solidFill>
                  <a:srgbClr val="212121"/>
                </a:solidFill>
                <a:effectLst/>
                <a:latin typeface="Aptos" panose="020B0004020202020204" pitchFamily="34" charset="0"/>
              </a:rPr>
              <a:t>invult</a:t>
            </a:r>
            <a:r>
              <a:rPr lang="en-US" sz="4000" b="0" i="0" dirty="0">
                <a:solidFill>
                  <a:srgbClr val="212121"/>
                </a:solidFill>
                <a:effectLst/>
                <a:latin typeface="Aptos" panose="020B0004020202020204" pitchFamily="34" charset="0"/>
              </a:rPr>
              <a:t>, </a:t>
            </a:r>
            <a:r>
              <a:rPr lang="en-US" sz="4000" b="0" i="0" dirty="0" err="1">
                <a:solidFill>
                  <a:srgbClr val="212121"/>
                </a:solidFill>
                <a:effectLst/>
                <a:latin typeface="Aptos" panose="020B0004020202020204" pitchFamily="34" charset="0"/>
              </a:rPr>
              <a:t>worden</a:t>
            </a:r>
            <a:r>
              <a:rPr lang="en-US" sz="4000" b="0" i="0" dirty="0">
                <a:solidFill>
                  <a:srgbClr val="212121"/>
                </a:solidFill>
                <a:effectLst/>
                <a:latin typeface="Aptos" panose="020B0004020202020204" pitchFamily="34" charset="0"/>
              </a:rPr>
              <a:t> die </a:t>
            </a:r>
            <a:r>
              <a:rPr lang="en-US" sz="4000" b="0" i="0" dirty="0" err="1">
                <a:solidFill>
                  <a:srgbClr val="212121"/>
                </a:solidFill>
                <a:effectLst/>
                <a:latin typeface="Aptos" panose="020B0004020202020204" pitchFamily="34" charset="0"/>
              </a:rPr>
              <a:t>wel</a:t>
            </a:r>
            <a:r>
              <a:rPr lang="en-US" sz="4000" b="0" i="0" dirty="0">
                <a:solidFill>
                  <a:srgbClr val="212121"/>
                </a:solidFill>
                <a:effectLst/>
                <a:latin typeface="Aptos" panose="020B0004020202020204" pitchFamily="34" charset="0"/>
              </a:rPr>
              <a:t> </a:t>
            </a:r>
            <a:r>
              <a:rPr lang="en-US" sz="4000" b="0" i="0" dirty="0" err="1">
                <a:solidFill>
                  <a:srgbClr val="212121"/>
                </a:solidFill>
                <a:effectLst/>
                <a:latin typeface="Aptos" panose="020B0004020202020204" pitchFamily="34" charset="0"/>
              </a:rPr>
              <a:t>verzameld</a:t>
            </a:r>
            <a:r>
              <a:rPr lang="en-US" sz="4000" b="0" i="0" dirty="0">
                <a:solidFill>
                  <a:srgbClr val="212121"/>
                </a:solidFill>
                <a:effectLst/>
                <a:latin typeface="Aptos" panose="020B0004020202020204" pitchFamily="34" charset="0"/>
              </a:rPr>
              <a:t> maar in </a:t>
            </a:r>
            <a:r>
              <a:rPr lang="en-US" sz="4000" b="0" i="0" dirty="0" err="1">
                <a:solidFill>
                  <a:srgbClr val="212121"/>
                </a:solidFill>
                <a:effectLst/>
                <a:latin typeface="Aptos" panose="020B0004020202020204" pitchFamily="34" charset="0"/>
              </a:rPr>
              <a:t>verhouding</a:t>
            </a:r>
            <a:r>
              <a:rPr lang="en-US" sz="4000" b="0" i="0" dirty="0">
                <a:solidFill>
                  <a:srgbClr val="212121"/>
                </a:solidFill>
                <a:effectLst/>
                <a:latin typeface="Aptos" panose="020B0004020202020204" pitchFamily="34" charset="0"/>
              </a:rPr>
              <a:t> </a:t>
            </a:r>
            <a:r>
              <a:rPr lang="en-US" sz="4000" b="0" i="0" dirty="0" err="1">
                <a:solidFill>
                  <a:srgbClr val="212121"/>
                </a:solidFill>
                <a:effectLst/>
                <a:latin typeface="Aptos" panose="020B0004020202020204" pitchFamily="34" charset="0"/>
              </a:rPr>
              <a:t>gaat</a:t>
            </a:r>
            <a:r>
              <a:rPr lang="en-US" sz="4000" b="0" i="0" dirty="0">
                <a:solidFill>
                  <a:srgbClr val="212121"/>
                </a:solidFill>
                <a:effectLst/>
                <a:latin typeface="Aptos" panose="020B0004020202020204" pitchFamily="34" charset="0"/>
              </a:rPr>
              <a:t> het </a:t>
            </a:r>
            <a:r>
              <a:rPr lang="en-US" sz="4000" b="0" i="0" dirty="0" err="1">
                <a:solidFill>
                  <a:srgbClr val="212121"/>
                </a:solidFill>
                <a:effectLst/>
                <a:latin typeface="Aptos" panose="020B0004020202020204" pitchFamily="34" charset="0"/>
              </a:rPr>
              <a:t>vele</a:t>
            </a:r>
            <a:r>
              <a:rPr lang="en-US" sz="4000" b="0" i="0" dirty="0">
                <a:solidFill>
                  <a:srgbClr val="212121"/>
                </a:solidFill>
                <a:effectLst/>
                <a:latin typeface="Aptos" panose="020B0004020202020204" pitchFamily="34" charset="0"/>
              </a:rPr>
              <a:t> </a:t>
            </a:r>
            <a:r>
              <a:rPr lang="en-US" sz="4000" b="0" i="0" dirty="0" err="1">
                <a:solidFill>
                  <a:srgbClr val="212121"/>
                </a:solidFill>
                <a:effectLst/>
                <a:latin typeface="Aptos" panose="020B0004020202020204" pitchFamily="34" charset="0"/>
              </a:rPr>
              <a:t>malen</a:t>
            </a:r>
            <a:r>
              <a:rPr lang="en-US" sz="4000" b="0" i="0" dirty="0">
                <a:solidFill>
                  <a:srgbClr val="212121"/>
                </a:solidFill>
                <a:effectLst/>
                <a:latin typeface="Aptos" panose="020B0004020202020204" pitchFamily="34" charset="0"/>
              </a:rPr>
              <a:t> </a:t>
            </a:r>
            <a:r>
              <a:rPr lang="en-US" sz="4000" b="0" i="0" dirty="0" err="1">
                <a:solidFill>
                  <a:srgbClr val="212121"/>
                </a:solidFill>
                <a:effectLst/>
                <a:latin typeface="Aptos" panose="020B0004020202020204" pitchFamily="34" charset="0"/>
              </a:rPr>
              <a:t>sneller</a:t>
            </a:r>
            <a:r>
              <a:rPr lang="en-US" sz="4000" b="0" i="0" dirty="0">
                <a:solidFill>
                  <a:srgbClr val="212121"/>
                </a:solidFill>
                <a:effectLst/>
                <a:latin typeface="Aptos" panose="020B0004020202020204" pitchFamily="34" charset="0"/>
              </a:rPr>
              <a:t> via het </a:t>
            </a:r>
            <a:r>
              <a:rPr lang="en-US" sz="4000" b="0" i="0" dirty="0" err="1">
                <a:solidFill>
                  <a:srgbClr val="212121"/>
                </a:solidFill>
                <a:effectLst/>
                <a:latin typeface="Aptos" panose="020B0004020202020204" pitchFamily="34" charset="0"/>
              </a:rPr>
              <a:t>accepteren</a:t>
            </a:r>
            <a:r>
              <a:rPr lang="en-US" sz="4000" b="0" i="0" dirty="0">
                <a:solidFill>
                  <a:srgbClr val="212121"/>
                </a:solidFill>
                <a:effectLst/>
                <a:latin typeface="Aptos" panose="020B0004020202020204" pitchFamily="34" charset="0"/>
              </a:rPr>
              <a:t> van cookies.  </a:t>
            </a:r>
          </a:p>
          <a:p>
            <a:pPr algn="ctr" rtl="0" fontAlgn="base"/>
            <a:endParaRPr lang="en-US" sz="4000" b="0" i="0" dirty="0">
              <a:effectLst/>
            </a:endParaRPr>
          </a:p>
          <a:p>
            <a:pPr algn="ctr" rtl="0" fontAlgn="base"/>
            <a:r>
              <a:rPr lang="en-US" sz="4000" b="0" i="0" u="sng" strike="noStrike" dirty="0">
                <a:solidFill>
                  <a:srgbClr val="96607D"/>
                </a:solidFill>
                <a:effectLst/>
                <a:latin typeface="Aptos" panose="020B0004020202020204" pitchFamily="34" charset="0"/>
                <a:hlinkClick r:id="rId2"/>
              </a:rPr>
              <a:t>AP lanceert campagne over privacyrisico's van cookies | Autoriteit Persoonsgegevens</a:t>
            </a:r>
            <a:r>
              <a:rPr lang="en-US" sz="4000" b="0" i="0" dirty="0">
                <a:effectLst/>
                <a:latin typeface="Aptos" panose="020B0004020202020204" pitchFamily="34" charset="0"/>
              </a:rPr>
              <a:t> </a:t>
            </a:r>
            <a:endParaRPr lang="en-US" sz="4000" b="0" i="0" dirty="0">
              <a:effectLst/>
            </a:endParaRPr>
          </a:p>
          <a:p>
            <a:endParaRPr lang="en-NL" sz="44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846659"/>
          </a:xfrm>
        </p:spPr>
        <p:txBody>
          <a:bodyPr/>
          <a:lstStyle/>
          <a:p>
            <a:pPr algn="ctr"/>
            <a:r>
              <a:rPr lang="nl-NL" sz="4000" dirty="0">
                <a:latin typeface="Nunito ExtraBold" pitchFamily="2" charset="77"/>
              </a:rPr>
              <a:t>Vraag </a:t>
            </a:r>
            <a:r>
              <a:rPr lang="en-US" sz="4000" dirty="0">
                <a:latin typeface="Nunito ExtraBold" pitchFamily="2" charset="77"/>
              </a:rPr>
              <a:t>10:</a:t>
            </a:r>
            <a:br>
              <a:rPr lang="en-US" sz="4000" dirty="0">
                <a:latin typeface="Nunito ExtraBold" pitchFamily="2" charset="77"/>
              </a:rPr>
            </a:br>
            <a:r>
              <a:rPr lang="en-US" sz="4000" b="1" i="0" dirty="0">
                <a:solidFill>
                  <a:srgbClr val="F68023"/>
                </a:solidFill>
                <a:effectLst/>
                <a:latin typeface="Nunito ExtraBold" pitchFamily="2" charset="77"/>
              </a:rPr>
              <a:t>De </a:t>
            </a:r>
            <a:r>
              <a:rPr lang="en-US" sz="4000" b="1" i="0" dirty="0" err="1">
                <a:solidFill>
                  <a:srgbClr val="F68023"/>
                </a:solidFill>
                <a:effectLst/>
                <a:latin typeface="Nunito ExtraBold" pitchFamily="2" charset="77"/>
              </a:rPr>
              <a:t>meeste</a:t>
            </a:r>
            <a:r>
              <a:rPr lang="en-US" sz="4000" b="1" i="0" dirty="0">
                <a:solidFill>
                  <a:srgbClr val="F68023"/>
                </a:solidFill>
                <a:effectLst/>
                <a:latin typeface="Nunito ExtraBold" pitchFamily="2" charset="77"/>
              </a:rPr>
              <a:t> </a:t>
            </a:r>
            <a:r>
              <a:rPr lang="en-US" sz="4000" b="1" i="0" dirty="0" err="1">
                <a:solidFill>
                  <a:srgbClr val="F68023"/>
                </a:solidFill>
                <a:effectLst/>
                <a:latin typeface="Nunito ExtraBold" pitchFamily="2" charset="77"/>
              </a:rPr>
              <a:t>persoonsgegevens</a:t>
            </a:r>
            <a:r>
              <a:rPr lang="en-US" sz="4000" b="1" i="0" dirty="0">
                <a:solidFill>
                  <a:srgbClr val="F68023"/>
                </a:solidFill>
                <a:effectLst/>
                <a:latin typeface="Nunito ExtraBold" pitchFamily="2" charset="77"/>
              </a:rPr>
              <a:t> </a:t>
            </a:r>
            <a:r>
              <a:rPr lang="en-US" sz="4000" b="1" i="0" dirty="0" err="1">
                <a:solidFill>
                  <a:srgbClr val="F68023"/>
                </a:solidFill>
                <a:effectLst/>
                <a:latin typeface="Nunito ExtraBold" pitchFamily="2" charset="77"/>
              </a:rPr>
              <a:t>worden</a:t>
            </a:r>
            <a:r>
              <a:rPr lang="en-US" sz="4000" b="1" i="0" dirty="0">
                <a:solidFill>
                  <a:srgbClr val="F68023"/>
                </a:solidFill>
                <a:effectLst/>
                <a:latin typeface="Nunito ExtraBold" pitchFamily="2" charset="77"/>
              </a:rPr>
              <a:t> </a:t>
            </a:r>
            <a:r>
              <a:rPr lang="en-US" sz="4000" b="1" i="0" dirty="0" err="1">
                <a:solidFill>
                  <a:srgbClr val="F68023"/>
                </a:solidFill>
                <a:effectLst/>
                <a:latin typeface="Nunito ExtraBold" pitchFamily="2" charset="77"/>
              </a:rPr>
              <a:t>verzameld</a:t>
            </a:r>
            <a:r>
              <a:rPr lang="en-US" sz="4000" dirty="0">
                <a:solidFill>
                  <a:srgbClr val="F68023"/>
                </a:solidFill>
                <a:latin typeface="Nunito ExtraBold" pitchFamily="2" charset="77"/>
              </a:rPr>
              <a:t> </a:t>
            </a:r>
            <a:r>
              <a:rPr lang="en-US" sz="4000" dirty="0" err="1">
                <a:solidFill>
                  <a:srgbClr val="F68023"/>
                </a:solidFill>
                <a:latin typeface="Nunito ExtraBold" pitchFamily="2" charset="77"/>
              </a:rPr>
              <a:t>d</a:t>
            </a:r>
            <a:r>
              <a:rPr lang="en-US" sz="4000" b="0" dirty="0" err="1">
                <a:solidFill>
                  <a:srgbClr val="F68023"/>
                </a:solidFill>
                <a:latin typeface="Nunito ExtraBold" pitchFamily="2" charset="77"/>
              </a:rPr>
              <a:t>oordat</a:t>
            </a:r>
            <a:r>
              <a:rPr lang="en-US" sz="4000" b="0" dirty="0">
                <a:solidFill>
                  <a:srgbClr val="F68023"/>
                </a:solidFill>
                <a:latin typeface="Nunito ExtraBold" pitchFamily="2" charset="77"/>
              </a:rPr>
              <a:t> </a:t>
            </a:r>
            <a:r>
              <a:rPr lang="en-US" sz="4000" b="0" dirty="0" err="1">
                <a:solidFill>
                  <a:srgbClr val="F68023"/>
                </a:solidFill>
                <a:latin typeface="Nunito ExtraBold" pitchFamily="2" charset="77"/>
              </a:rPr>
              <a:t>mensen</a:t>
            </a:r>
            <a:r>
              <a:rPr lang="en-US" sz="4000" b="0" dirty="0">
                <a:solidFill>
                  <a:srgbClr val="F68023"/>
                </a:solidFill>
                <a:latin typeface="Nunito ExtraBold" pitchFamily="2" charset="77"/>
              </a:rPr>
              <a:t> op </a:t>
            </a:r>
            <a:r>
              <a:rPr lang="en-US" sz="4000" b="0" dirty="0" err="1">
                <a:solidFill>
                  <a:srgbClr val="F68023"/>
                </a:solidFill>
                <a:latin typeface="Nunito ExtraBold" pitchFamily="2" charset="77"/>
              </a:rPr>
              <a:t>phishingmail</a:t>
            </a:r>
            <a:r>
              <a:rPr lang="en-US" sz="4000" b="0" dirty="0">
                <a:solidFill>
                  <a:srgbClr val="F68023"/>
                </a:solidFill>
                <a:latin typeface="Nunito ExtraBold" pitchFamily="2" charset="77"/>
              </a:rPr>
              <a:t> </a:t>
            </a:r>
            <a:r>
              <a:rPr lang="en-US" sz="4000" b="0" dirty="0" err="1">
                <a:solidFill>
                  <a:srgbClr val="F68023"/>
                </a:solidFill>
                <a:latin typeface="Nunito ExtraBold" pitchFamily="2" charset="77"/>
              </a:rPr>
              <a:t>klikken</a:t>
            </a:r>
            <a:endParaRPr lang="en-NL" sz="4000" dirty="0">
              <a:latin typeface="Nunito ExtraBold" pitchFamily="2" charset="77"/>
            </a:endParaRPr>
          </a:p>
        </p:txBody>
      </p:sp>
      <p:pic>
        <p:nvPicPr>
          <p:cNvPr id="3" name="Picture 2" descr="Meme Creator - Funny The number of cookie banner i have to click on a daily  basis is too damn high Meme Generator at MemeCreator.org!">
            <a:extLst>
              <a:ext uri="{FF2B5EF4-FFF2-40B4-BE49-F238E27FC236}">
                <a16:creationId xmlns:a16="http://schemas.microsoft.com/office/drawing/2014/main" id="{FBA0B3C3-3FA6-306C-8A5A-7DA6517194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17624" y="3406778"/>
            <a:ext cx="5508774" cy="4730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668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846659"/>
          </a:xfrm>
        </p:spPr>
        <p:txBody>
          <a:bodyPr/>
          <a:lstStyle/>
          <a:p>
            <a:pPr algn="ctr"/>
            <a:r>
              <a:rPr lang="nl-NL" sz="4000" dirty="0">
                <a:latin typeface="Nunito ExtraBold" pitchFamily="2" charset="77"/>
              </a:rPr>
              <a:t>Vraag </a:t>
            </a:r>
            <a:r>
              <a:rPr lang="en-US" sz="4000" dirty="0">
                <a:latin typeface="Nunito ExtraBold" pitchFamily="2" charset="77"/>
              </a:rPr>
              <a:t>11:</a:t>
            </a:r>
            <a:br>
              <a:rPr lang="en-US" sz="4000" dirty="0">
                <a:latin typeface="Nunito ExtraBold" pitchFamily="2" charset="77"/>
              </a:rPr>
            </a:br>
            <a:r>
              <a:rPr lang="en-US" sz="4000" b="1" dirty="0" err="1">
                <a:effectLst/>
                <a:latin typeface="Nunito ExtraBold" pitchFamily="2" charset="77"/>
              </a:rPr>
              <a:t>Een</a:t>
            </a:r>
            <a:r>
              <a:rPr lang="en-US" sz="4000" b="1" dirty="0">
                <a:effectLst/>
                <a:latin typeface="Nunito ExtraBold" pitchFamily="2" charset="77"/>
              </a:rPr>
              <a:t> website mag </a:t>
            </a:r>
            <a:r>
              <a:rPr lang="en-US" sz="4000" b="1" dirty="0" err="1">
                <a:effectLst/>
                <a:latin typeface="Nunito ExtraBold" pitchFamily="2" charset="77"/>
              </a:rPr>
              <a:t>zonder</a:t>
            </a:r>
            <a:r>
              <a:rPr lang="en-US" sz="4000" b="1" dirty="0">
                <a:effectLst/>
                <a:latin typeface="Nunito ExtraBold" pitchFamily="2" charset="77"/>
              </a:rPr>
              <a:t> </a:t>
            </a:r>
            <a:r>
              <a:rPr lang="en-US" sz="4000" b="1" dirty="0" err="1">
                <a:effectLst/>
                <a:latin typeface="Nunito ExtraBold" pitchFamily="2" charset="77"/>
              </a:rPr>
              <a:t>jouw</a:t>
            </a:r>
            <a:r>
              <a:rPr lang="en-US" sz="4000" b="1" dirty="0">
                <a:effectLst/>
                <a:latin typeface="Nunito ExtraBold" pitchFamily="2" charset="77"/>
              </a:rPr>
              <a:t> </a:t>
            </a:r>
            <a:r>
              <a:rPr lang="en-US" sz="4000" b="1" dirty="0" err="1">
                <a:effectLst/>
                <a:latin typeface="Nunito ExtraBold" pitchFamily="2" charset="77"/>
              </a:rPr>
              <a:t>toestemming</a:t>
            </a:r>
            <a:r>
              <a:rPr lang="en-US" sz="4000" b="1" dirty="0">
                <a:effectLst/>
                <a:latin typeface="Nunito ExtraBold" pitchFamily="2" charset="77"/>
              </a:rPr>
              <a:t> cookies </a:t>
            </a:r>
            <a:br>
              <a:rPr lang="en-US" sz="4000" b="1" dirty="0">
                <a:effectLst/>
                <a:latin typeface="Nunito ExtraBold" pitchFamily="2" charset="77"/>
              </a:rPr>
            </a:br>
            <a:r>
              <a:rPr lang="en-US" sz="4000" b="1" dirty="0">
                <a:effectLst/>
                <a:latin typeface="Nunito ExtraBold" pitchFamily="2" charset="77"/>
              </a:rPr>
              <a:t>op </a:t>
            </a:r>
            <a:r>
              <a:rPr lang="en-US" sz="4000" b="1" dirty="0" err="1">
                <a:effectLst/>
                <a:latin typeface="Nunito ExtraBold" pitchFamily="2" charset="77"/>
              </a:rPr>
              <a:t>jouw</a:t>
            </a:r>
            <a:r>
              <a:rPr lang="en-US" sz="4000" b="1" dirty="0">
                <a:effectLst/>
                <a:latin typeface="Nunito ExtraBold" pitchFamily="2" charset="77"/>
              </a:rPr>
              <a:t> computer </a:t>
            </a:r>
            <a:r>
              <a:rPr lang="en-US" sz="4000" b="1" dirty="0" err="1">
                <a:effectLst/>
                <a:latin typeface="Nunito ExtraBold" pitchFamily="2" charset="77"/>
              </a:rPr>
              <a:t>plaatsen</a:t>
            </a:r>
            <a:endParaRPr lang="en-NL" sz="4000" dirty="0">
              <a:latin typeface="Nunito ExtraBold" pitchFamily="2" charset="77"/>
            </a:endParaRPr>
          </a:p>
        </p:txBody>
      </p:sp>
      <p:sp>
        <p:nvSpPr>
          <p:cNvPr id="6" name="TextBox 5">
            <a:extLst>
              <a:ext uri="{FF2B5EF4-FFF2-40B4-BE49-F238E27FC236}">
                <a16:creationId xmlns:a16="http://schemas.microsoft.com/office/drawing/2014/main" id="{871E706D-F7AA-D7E6-105E-10301B12DDAD}"/>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DE164BDE-7E87-D4A3-ECB9-99AF9B6DED4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FA4CDCC7-3C80-9C4B-32E4-F81DEE836B2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8280995"/>
            <a:ext cx="914400" cy="914400"/>
          </a:xfrm>
          <a:prstGeom prst="rect">
            <a:avLst/>
          </a:prstGeom>
        </p:spPr>
      </p:pic>
      <p:pic>
        <p:nvPicPr>
          <p:cNvPr id="10" name="Graphic 9">
            <a:extLst>
              <a:ext uri="{FF2B5EF4-FFF2-40B4-BE49-F238E27FC236}">
                <a16:creationId xmlns:a16="http://schemas.microsoft.com/office/drawing/2014/main" id="{8DC45E74-41AC-BEA1-EC13-C604A1905E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09012" y="3693213"/>
            <a:ext cx="3384376" cy="3459585"/>
          </a:xfrm>
          <a:prstGeom prst="rect">
            <a:avLst/>
          </a:prstGeom>
        </p:spPr>
      </p:pic>
    </p:spTree>
    <p:extLst>
      <p:ext uri="{BB962C8B-B14F-4D97-AF65-F5344CB8AC3E}">
        <p14:creationId xmlns:p14="http://schemas.microsoft.com/office/powerpoint/2010/main" val="3997613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6985379" cy="4985980"/>
          </a:xfrm>
        </p:spPr>
        <p:txBody>
          <a:bodyPr/>
          <a:lstStyle/>
          <a:p>
            <a:pPr marL="285750" indent="-285750" algn="ctr">
              <a:buFont typeface="Arial" panose="020B0604020202020204" pitchFamily="34" charset="0"/>
              <a:buChar char="•"/>
            </a:pPr>
            <a:endParaRPr lang="en-NL" sz="4000" dirty="0"/>
          </a:p>
          <a:p>
            <a:pPr algn="ctr"/>
            <a:r>
              <a:rPr lang="nl-NL" sz="4400" dirty="0"/>
              <a:t>Waar</a:t>
            </a:r>
          </a:p>
          <a:p>
            <a:pPr algn="ctr"/>
            <a:endParaRPr lang="nl-NL" sz="4000" dirty="0"/>
          </a:p>
          <a:p>
            <a:pPr algn="ctr"/>
            <a:r>
              <a:rPr lang="en-US" sz="4000" dirty="0" err="1">
                <a:effectLst/>
                <a:latin typeface="Aptos" panose="020B0004020202020204" pitchFamily="34" charset="0"/>
              </a:rPr>
              <a:t>Strikt</a:t>
            </a:r>
            <a:r>
              <a:rPr lang="en-US" sz="4000" dirty="0">
                <a:effectLst/>
                <a:latin typeface="Aptos" panose="020B0004020202020204" pitchFamily="34" charset="0"/>
              </a:rPr>
              <a:t> </a:t>
            </a:r>
            <a:r>
              <a:rPr lang="en-US" sz="4000" dirty="0" err="1">
                <a:effectLst/>
                <a:latin typeface="Aptos" panose="020B0004020202020204" pitchFamily="34" charset="0"/>
              </a:rPr>
              <a:t>noodzakelijke</a:t>
            </a:r>
            <a:r>
              <a:rPr lang="en-US" sz="4000" dirty="0">
                <a:effectLst/>
                <a:latin typeface="Aptos" panose="020B0004020202020204" pitchFamily="34" charset="0"/>
              </a:rPr>
              <a:t> </a:t>
            </a:r>
            <a:r>
              <a:rPr lang="en-US" sz="4000" dirty="0" err="1">
                <a:effectLst/>
                <a:latin typeface="Aptos" panose="020B0004020202020204" pitchFamily="34" charset="0"/>
              </a:rPr>
              <a:t>en</a:t>
            </a:r>
            <a:r>
              <a:rPr lang="en-US" sz="4000" dirty="0">
                <a:effectLst/>
                <a:latin typeface="Aptos" panose="020B0004020202020204" pitchFamily="34" charset="0"/>
              </a:rPr>
              <a:t> </a:t>
            </a:r>
            <a:r>
              <a:rPr lang="en-US" sz="4000" dirty="0" err="1">
                <a:effectLst/>
                <a:latin typeface="Aptos" panose="020B0004020202020204" pitchFamily="34" charset="0"/>
              </a:rPr>
              <a:t>functionele</a:t>
            </a:r>
            <a:r>
              <a:rPr lang="en-US" sz="4000" dirty="0">
                <a:effectLst/>
                <a:latin typeface="Aptos" panose="020B0004020202020204" pitchFamily="34" charset="0"/>
              </a:rPr>
              <a:t> cookies </a:t>
            </a:r>
            <a:r>
              <a:rPr lang="en-US" sz="4000" dirty="0" err="1">
                <a:effectLst/>
                <a:latin typeface="Aptos" panose="020B0004020202020204" pitchFamily="34" charset="0"/>
              </a:rPr>
              <a:t>mogen</a:t>
            </a:r>
            <a:r>
              <a:rPr lang="en-US" sz="4000" dirty="0">
                <a:effectLst/>
                <a:latin typeface="Aptos" panose="020B0004020202020204" pitchFamily="34" charset="0"/>
              </a:rPr>
              <a:t> </a:t>
            </a:r>
            <a:r>
              <a:rPr lang="en-US" sz="4000" dirty="0" err="1">
                <a:effectLst/>
                <a:latin typeface="Aptos" panose="020B0004020202020204" pitchFamily="34" charset="0"/>
              </a:rPr>
              <a:t>geplaatst</a:t>
            </a:r>
            <a:r>
              <a:rPr lang="en-US" sz="4000" dirty="0">
                <a:effectLst/>
                <a:latin typeface="Aptos" panose="020B0004020202020204" pitchFamily="34" charset="0"/>
              </a:rPr>
              <a:t> </a:t>
            </a:r>
            <a:r>
              <a:rPr lang="en-US" sz="4000" dirty="0" err="1">
                <a:effectLst/>
                <a:latin typeface="Aptos" panose="020B0004020202020204" pitchFamily="34" charset="0"/>
              </a:rPr>
              <a:t>worden</a:t>
            </a:r>
            <a:r>
              <a:rPr lang="en-US" sz="4000" dirty="0">
                <a:effectLst/>
                <a:latin typeface="Aptos" panose="020B0004020202020204" pitchFamily="34" charset="0"/>
              </a:rPr>
              <a:t> </a:t>
            </a:r>
            <a:r>
              <a:rPr lang="en-US" sz="4000" dirty="0" err="1">
                <a:effectLst/>
                <a:latin typeface="Aptos" panose="020B0004020202020204" pitchFamily="34" charset="0"/>
              </a:rPr>
              <a:t>zonder</a:t>
            </a:r>
            <a:r>
              <a:rPr lang="en-US" sz="4000" dirty="0">
                <a:effectLst/>
                <a:latin typeface="Aptos" panose="020B0004020202020204" pitchFamily="34" charset="0"/>
              </a:rPr>
              <a:t> </a:t>
            </a:r>
            <a:r>
              <a:rPr lang="en-US" sz="4000" dirty="0" err="1">
                <a:effectLst/>
                <a:latin typeface="Aptos" panose="020B0004020202020204" pitchFamily="34" charset="0"/>
              </a:rPr>
              <a:t>toestemming</a:t>
            </a:r>
            <a:r>
              <a:rPr lang="en-US" sz="4000" dirty="0">
                <a:effectLst/>
                <a:latin typeface="Aptos" panose="020B0004020202020204" pitchFamily="34" charset="0"/>
              </a:rPr>
              <a:t> </a:t>
            </a:r>
            <a:r>
              <a:rPr lang="en-US" sz="4000" dirty="0" err="1">
                <a:effectLst/>
                <a:latin typeface="Aptos" panose="020B0004020202020204" pitchFamily="34" charset="0"/>
              </a:rPr>
              <a:t>volgens</a:t>
            </a:r>
            <a:r>
              <a:rPr lang="en-US" sz="4000" dirty="0">
                <a:effectLst/>
                <a:latin typeface="Aptos" panose="020B0004020202020204" pitchFamily="34" charset="0"/>
              </a:rPr>
              <a:t> de </a:t>
            </a:r>
            <a:r>
              <a:rPr lang="en-US" sz="4000" dirty="0" err="1">
                <a:effectLst/>
                <a:latin typeface="Aptos" panose="020B0004020202020204" pitchFamily="34" charset="0"/>
              </a:rPr>
              <a:t>Telecommunicatiewet</a:t>
            </a:r>
            <a:r>
              <a:rPr lang="en-US" sz="4000" dirty="0">
                <a:effectLst/>
                <a:latin typeface="Aptos" panose="020B0004020202020204" pitchFamily="34" charset="0"/>
              </a:rPr>
              <a:t>.  In </a:t>
            </a:r>
            <a:r>
              <a:rPr lang="en-US" sz="4000" dirty="0" err="1">
                <a:effectLst/>
                <a:latin typeface="Aptos" panose="020B0004020202020204" pitchFamily="34" charset="0"/>
              </a:rPr>
              <a:t>andere</a:t>
            </a:r>
            <a:r>
              <a:rPr lang="en-US" sz="4000" dirty="0">
                <a:effectLst/>
                <a:latin typeface="Aptos" panose="020B0004020202020204" pitchFamily="34" charset="0"/>
              </a:rPr>
              <a:t> </a:t>
            </a:r>
            <a:r>
              <a:rPr lang="en-US" sz="4000" dirty="0" err="1">
                <a:effectLst/>
                <a:latin typeface="Aptos" panose="020B0004020202020204" pitchFamily="34" charset="0"/>
              </a:rPr>
              <a:t>gevallen</a:t>
            </a:r>
            <a:r>
              <a:rPr lang="en-US" sz="4000" dirty="0">
                <a:effectLst/>
                <a:latin typeface="Aptos" panose="020B0004020202020204" pitchFamily="34" charset="0"/>
              </a:rPr>
              <a:t> is </a:t>
            </a:r>
            <a:r>
              <a:rPr lang="en-US" sz="4000" dirty="0" err="1">
                <a:effectLst/>
                <a:latin typeface="Aptos" panose="020B0004020202020204" pitchFamily="34" charset="0"/>
              </a:rPr>
              <a:t>wél</a:t>
            </a:r>
            <a:r>
              <a:rPr lang="en-US" sz="4000" dirty="0">
                <a:effectLst/>
                <a:latin typeface="Aptos" panose="020B0004020202020204" pitchFamily="34" charset="0"/>
              </a:rPr>
              <a:t> </a:t>
            </a:r>
            <a:r>
              <a:rPr lang="en-US" sz="4000" dirty="0" err="1">
                <a:effectLst/>
                <a:latin typeface="Aptos" panose="020B0004020202020204" pitchFamily="34" charset="0"/>
              </a:rPr>
              <a:t>toestemming</a:t>
            </a:r>
            <a:r>
              <a:rPr lang="en-US" sz="4000" dirty="0">
                <a:effectLst/>
                <a:latin typeface="Aptos" panose="020B0004020202020204" pitchFamily="34" charset="0"/>
              </a:rPr>
              <a:t> </a:t>
            </a:r>
            <a:r>
              <a:rPr lang="en-US" sz="4000" dirty="0" err="1">
                <a:effectLst/>
                <a:latin typeface="Aptos" panose="020B0004020202020204" pitchFamily="34" charset="0"/>
              </a:rPr>
              <a:t>nodig</a:t>
            </a:r>
            <a:r>
              <a:rPr lang="en-US" sz="4000" dirty="0">
                <a:effectLst/>
                <a:latin typeface="Aptos" panose="020B0004020202020204" pitchFamily="34" charset="0"/>
              </a:rPr>
              <a:t>.</a:t>
            </a:r>
            <a:endParaRPr lang="nl-NL" sz="4000" dirty="0"/>
          </a:p>
          <a:p>
            <a:pPr algn="ctr"/>
            <a:endParaRPr lang="nl-NL" sz="4000" dirty="0"/>
          </a:p>
          <a:p>
            <a:endParaRPr lang="en-NL" sz="40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846659"/>
          </a:xfrm>
        </p:spPr>
        <p:txBody>
          <a:bodyPr/>
          <a:lstStyle/>
          <a:p>
            <a:pPr algn="ctr"/>
            <a:r>
              <a:rPr lang="nl-NL" sz="4000" dirty="0">
                <a:latin typeface="Nunito ExtraBold" pitchFamily="2" charset="77"/>
              </a:rPr>
              <a:t>Vraag </a:t>
            </a:r>
            <a:r>
              <a:rPr lang="en-US" sz="4000" dirty="0">
                <a:latin typeface="Nunito ExtraBold" pitchFamily="2" charset="77"/>
              </a:rPr>
              <a:t>11:</a:t>
            </a:r>
            <a:br>
              <a:rPr lang="en-US" sz="4000" dirty="0">
                <a:latin typeface="Nunito ExtraBold" pitchFamily="2" charset="77"/>
              </a:rPr>
            </a:br>
            <a:r>
              <a:rPr lang="en-US" sz="4000" b="1" dirty="0" err="1">
                <a:effectLst/>
                <a:latin typeface="Nunito ExtraBold" pitchFamily="2" charset="77"/>
              </a:rPr>
              <a:t>Een</a:t>
            </a:r>
            <a:r>
              <a:rPr lang="en-US" sz="4000" b="1" dirty="0">
                <a:effectLst/>
                <a:latin typeface="Nunito ExtraBold" pitchFamily="2" charset="77"/>
              </a:rPr>
              <a:t> website mag </a:t>
            </a:r>
            <a:r>
              <a:rPr lang="en-US" sz="4000" b="1" dirty="0" err="1">
                <a:effectLst/>
                <a:latin typeface="Nunito ExtraBold" pitchFamily="2" charset="77"/>
              </a:rPr>
              <a:t>zonder</a:t>
            </a:r>
            <a:r>
              <a:rPr lang="en-US" sz="4000" b="1" dirty="0">
                <a:effectLst/>
                <a:latin typeface="Nunito ExtraBold" pitchFamily="2" charset="77"/>
              </a:rPr>
              <a:t> </a:t>
            </a:r>
            <a:r>
              <a:rPr lang="en-US" sz="4000" b="1" dirty="0" err="1">
                <a:effectLst/>
                <a:latin typeface="Nunito ExtraBold" pitchFamily="2" charset="77"/>
              </a:rPr>
              <a:t>jouw</a:t>
            </a:r>
            <a:r>
              <a:rPr lang="en-US" sz="4000" b="1" dirty="0">
                <a:effectLst/>
                <a:latin typeface="Nunito ExtraBold" pitchFamily="2" charset="77"/>
              </a:rPr>
              <a:t> </a:t>
            </a:r>
            <a:r>
              <a:rPr lang="en-US" sz="4000" b="1" dirty="0" err="1">
                <a:effectLst/>
                <a:latin typeface="Nunito ExtraBold" pitchFamily="2" charset="77"/>
              </a:rPr>
              <a:t>toestemming</a:t>
            </a:r>
            <a:r>
              <a:rPr lang="en-US" sz="4000" b="1" dirty="0">
                <a:effectLst/>
                <a:latin typeface="Nunito ExtraBold" pitchFamily="2" charset="77"/>
              </a:rPr>
              <a:t> cookies </a:t>
            </a:r>
            <a:br>
              <a:rPr lang="en-US" sz="4000" b="1" dirty="0">
                <a:effectLst/>
                <a:latin typeface="Nunito ExtraBold" pitchFamily="2" charset="77"/>
              </a:rPr>
            </a:br>
            <a:r>
              <a:rPr lang="en-US" sz="4000" b="1" dirty="0">
                <a:effectLst/>
                <a:latin typeface="Nunito ExtraBold" pitchFamily="2" charset="77"/>
              </a:rPr>
              <a:t>op </a:t>
            </a:r>
            <a:r>
              <a:rPr lang="en-US" sz="4000" b="1" dirty="0" err="1">
                <a:effectLst/>
                <a:latin typeface="Nunito ExtraBold" pitchFamily="2" charset="77"/>
              </a:rPr>
              <a:t>jouw</a:t>
            </a:r>
            <a:r>
              <a:rPr lang="en-US" sz="4000" b="1" dirty="0">
                <a:effectLst/>
                <a:latin typeface="Nunito ExtraBold" pitchFamily="2" charset="77"/>
              </a:rPr>
              <a:t> computer </a:t>
            </a:r>
            <a:r>
              <a:rPr lang="en-US" sz="4000" b="1" dirty="0" err="1">
                <a:effectLst/>
                <a:latin typeface="Nunito ExtraBold" pitchFamily="2" charset="77"/>
              </a:rPr>
              <a:t>plaatsen</a:t>
            </a:r>
            <a:endParaRPr lang="en-NL" sz="4000" dirty="0">
              <a:latin typeface="Nunito ExtraBold" pitchFamily="2" charset="77"/>
            </a:endParaRPr>
          </a:p>
        </p:txBody>
      </p:sp>
    </p:spTree>
    <p:extLst>
      <p:ext uri="{BB962C8B-B14F-4D97-AF65-F5344CB8AC3E}">
        <p14:creationId xmlns:p14="http://schemas.microsoft.com/office/powerpoint/2010/main" val="34401091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2462213"/>
          </a:xfrm>
        </p:spPr>
        <p:txBody>
          <a:bodyPr/>
          <a:lstStyle/>
          <a:p>
            <a:pPr algn="ctr"/>
            <a:r>
              <a:rPr lang="nl-NL" sz="4000" dirty="0">
                <a:latin typeface="Nunito ExtraBold" pitchFamily="2" charset="77"/>
              </a:rPr>
              <a:t>Vraag </a:t>
            </a:r>
            <a:r>
              <a:rPr lang="en-US" sz="4000" dirty="0">
                <a:latin typeface="Nunito ExtraBold" pitchFamily="2" charset="77"/>
              </a:rPr>
              <a:t>12:</a:t>
            </a:r>
            <a:br>
              <a:rPr lang="en-US" sz="4000" dirty="0">
                <a:latin typeface="Nunito ExtraBold" pitchFamily="2" charset="77"/>
              </a:rPr>
            </a:br>
            <a:r>
              <a:rPr lang="en-US" sz="4000" dirty="0">
                <a:latin typeface="Nunito ExtraBold" pitchFamily="2" charset="77"/>
              </a:rPr>
              <a:t>Je </a:t>
            </a:r>
            <a:r>
              <a:rPr lang="en-US" sz="4000" dirty="0" err="1">
                <a:latin typeface="Nunito ExtraBold" pitchFamily="2" charset="77"/>
              </a:rPr>
              <a:t>moet</a:t>
            </a:r>
            <a:r>
              <a:rPr lang="en-US" sz="4000" dirty="0">
                <a:latin typeface="Nunito ExtraBold" pitchFamily="2" charset="77"/>
              </a:rPr>
              <a:t> </a:t>
            </a:r>
            <a:r>
              <a:rPr lang="en-US" sz="4000" dirty="0" err="1">
                <a:latin typeface="Nunito ExtraBold" pitchFamily="2" charset="77"/>
              </a:rPr>
              <a:t>een</a:t>
            </a:r>
            <a:r>
              <a:rPr lang="en-US" sz="4000" dirty="0">
                <a:latin typeface="Nunito ExtraBold" pitchFamily="2" charset="77"/>
              </a:rPr>
              <a:t> Certified Information Privacy Professional/Europe (CIPP/E) </a:t>
            </a:r>
            <a:r>
              <a:rPr lang="en-US" sz="4000" dirty="0" err="1">
                <a:latin typeface="Nunito ExtraBold" pitchFamily="2" charset="77"/>
              </a:rPr>
              <a:t>certificaat</a:t>
            </a:r>
            <a:r>
              <a:rPr lang="en-US" sz="4000" dirty="0">
                <a:latin typeface="Nunito ExtraBold" pitchFamily="2" charset="77"/>
              </a:rPr>
              <a:t> </a:t>
            </a:r>
            <a:r>
              <a:rPr lang="en-US" sz="4000" dirty="0" err="1">
                <a:latin typeface="Nunito ExtraBold" pitchFamily="2" charset="77"/>
              </a:rPr>
              <a:t>hebben</a:t>
            </a:r>
            <a:r>
              <a:rPr lang="en-US" sz="4000" dirty="0">
                <a:latin typeface="Nunito ExtraBold" pitchFamily="2" charset="77"/>
              </a:rPr>
              <a:t> om in de EU </a:t>
            </a:r>
            <a:r>
              <a:rPr lang="en-US" sz="4000" dirty="0" err="1">
                <a:latin typeface="Nunito ExtraBold" pitchFamily="2" charset="77"/>
              </a:rPr>
              <a:t>als</a:t>
            </a:r>
            <a:r>
              <a:rPr lang="en-US" sz="4000" dirty="0">
                <a:latin typeface="Nunito ExtraBold" pitchFamily="2" charset="77"/>
              </a:rPr>
              <a:t> </a:t>
            </a:r>
            <a:r>
              <a:rPr lang="en-US" sz="4000" dirty="0" err="1">
                <a:latin typeface="Nunito ExtraBold" pitchFamily="2" charset="77"/>
              </a:rPr>
              <a:t>privacyjurist</a:t>
            </a:r>
            <a:r>
              <a:rPr lang="en-US" sz="4000" dirty="0">
                <a:latin typeface="Nunito ExtraBold" pitchFamily="2" charset="77"/>
              </a:rPr>
              <a:t> of </a:t>
            </a:r>
            <a:r>
              <a:rPr lang="en-US" sz="4000" dirty="0" err="1">
                <a:latin typeface="Nunito ExtraBold" pitchFamily="2" charset="77"/>
              </a:rPr>
              <a:t>privacyadviseur</a:t>
            </a:r>
            <a:r>
              <a:rPr lang="en-US" sz="4000" dirty="0">
                <a:latin typeface="Nunito ExtraBold" pitchFamily="2" charset="77"/>
              </a:rPr>
              <a:t> </a:t>
            </a:r>
            <a:r>
              <a:rPr lang="en-US" sz="4000" dirty="0" err="1">
                <a:latin typeface="Nunito ExtraBold" pitchFamily="2" charset="77"/>
              </a:rPr>
              <a:t>te</a:t>
            </a:r>
            <a:r>
              <a:rPr lang="en-US" sz="4000" dirty="0">
                <a:latin typeface="Nunito ExtraBold" pitchFamily="2" charset="77"/>
              </a:rPr>
              <a:t> </a:t>
            </a:r>
            <a:r>
              <a:rPr lang="en-US" sz="4000" dirty="0" err="1">
                <a:latin typeface="Nunito ExtraBold" pitchFamily="2" charset="77"/>
              </a:rPr>
              <a:t>mogen</a:t>
            </a:r>
            <a:r>
              <a:rPr lang="en-US" sz="4000" dirty="0">
                <a:latin typeface="Nunito ExtraBold" pitchFamily="2" charset="77"/>
              </a:rPr>
              <a:t> </a:t>
            </a:r>
            <a:r>
              <a:rPr lang="en-US" sz="4000" dirty="0" err="1">
                <a:latin typeface="Nunito ExtraBold" pitchFamily="2" charset="77"/>
              </a:rPr>
              <a:t>werken</a:t>
            </a:r>
            <a:r>
              <a:rPr lang="en-US" sz="4000" dirty="0">
                <a:latin typeface="Nunito ExtraBold" pitchFamily="2" charset="77"/>
              </a:rPr>
              <a:t>. </a:t>
            </a:r>
            <a:endParaRPr lang="en-NL" sz="4000" dirty="0">
              <a:latin typeface="Nunito ExtraBold" pitchFamily="2" charset="77"/>
            </a:endParaRPr>
          </a:p>
        </p:txBody>
      </p:sp>
      <p:pic>
        <p:nvPicPr>
          <p:cNvPr id="4" name="Graphic 3" descr="Diploma roll with solid fill">
            <a:extLst>
              <a:ext uri="{FF2B5EF4-FFF2-40B4-BE49-F238E27FC236}">
                <a16:creationId xmlns:a16="http://schemas.microsoft.com/office/drawing/2014/main" id="{4752502C-0CD1-B93C-16C1-0B28FB1990D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40959" y="4185831"/>
            <a:ext cx="4320481" cy="4320481"/>
          </a:xfrm>
          <a:prstGeom prst="rect">
            <a:avLst/>
          </a:prstGeom>
        </p:spPr>
      </p:pic>
      <p:sp>
        <p:nvSpPr>
          <p:cNvPr id="6" name="TextBox 5">
            <a:extLst>
              <a:ext uri="{FF2B5EF4-FFF2-40B4-BE49-F238E27FC236}">
                <a16:creationId xmlns:a16="http://schemas.microsoft.com/office/drawing/2014/main" id="{9B851BFC-9EFC-5F1C-6049-18C05610A219}"/>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C6FB71E0-139F-C02C-2A99-B39028D9CD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8256761D-D074-BA56-3463-14DDDA3EB86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8509" y="8280995"/>
            <a:ext cx="914400" cy="914400"/>
          </a:xfrm>
          <a:prstGeom prst="rect">
            <a:avLst/>
          </a:prstGeom>
        </p:spPr>
      </p:pic>
    </p:spTree>
    <p:extLst>
      <p:ext uri="{BB962C8B-B14F-4D97-AF65-F5344CB8AC3E}">
        <p14:creationId xmlns:p14="http://schemas.microsoft.com/office/powerpoint/2010/main" val="3953750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1108508" y="3613139"/>
            <a:ext cx="16985379" cy="2031325"/>
          </a:xfrm>
        </p:spPr>
        <p:txBody>
          <a:bodyPr/>
          <a:lstStyle/>
          <a:p>
            <a:pPr marL="285750" indent="-285750" algn="ctr">
              <a:buFont typeface="Arial" panose="020B0604020202020204" pitchFamily="34" charset="0"/>
              <a:buChar char="•"/>
            </a:pPr>
            <a:endParaRPr lang="en-NL" sz="4400" dirty="0"/>
          </a:p>
          <a:p>
            <a:pPr algn="ctr"/>
            <a:r>
              <a:rPr lang="nl-NL" sz="4400" dirty="0"/>
              <a:t>Niet waar</a:t>
            </a:r>
            <a:endParaRPr lang="en-NL" sz="4400" cap="all" dirty="0"/>
          </a:p>
          <a:p>
            <a:endParaRPr lang="en-NL" sz="44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2462213"/>
          </a:xfrm>
        </p:spPr>
        <p:txBody>
          <a:bodyPr/>
          <a:lstStyle/>
          <a:p>
            <a:pPr algn="ctr"/>
            <a:r>
              <a:rPr lang="nl-NL" sz="4000" dirty="0">
                <a:latin typeface="Nunito ExtraBold" pitchFamily="2" charset="77"/>
              </a:rPr>
              <a:t>Vraag </a:t>
            </a:r>
            <a:r>
              <a:rPr lang="en-US" sz="4000" dirty="0">
                <a:latin typeface="Nunito ExtraBold" pitchFamily="2" charset="77"/>
              </a:rPr>
              <a:t>12:</a:t>
            </a:r>
            <a:br>
              <a:rPr lang="en-US" sz="4000" dirty="0">
                <a:latin typeface="Nunito ExtraBold" pitchFamily="2" charset="77"/>
              </a:rPr>
            </a:br>
            <a:r>
              <a:rPr lang="en-US" sz="4000" dirty="0">
                <a:latin typeface="Nunito ExtraBold" pitchFamily="2" charset="77"/>
              </a:rPr>
              <a:t>Je </a:t>
            </a:r>
            <a:r>
              <a:rPr lang="en-US" sz="4000" dirty="0" err="1">
                <a:latin typeface="Nunito ExtraBold" pitchFamily="2" charset="77"/>
              </a:rPr>
              <a:t>moet</a:t>
            </a:r>
            <a:r>
              <a:rPr lang="en-US" sz="4000" dirty="0">
                <a:latin typeface="Nunito ExtraBold" pitchFamily="2" charset="77"/>
              </a:rPr>
              <a:t> </a:t>
            </a:r>
            <a:r>
              <a:rPr lang="en-US" sz="4000" dirty="0" err="1">
                <a:latin typeface="Nunito ExtraBold" pitchFamily="2" charset="77"/>
              </a:rPr>
              <a:t>een</a:t>
            </a:r>
            <a:r>
              <a:rPr lang="en-US" sz="4000" dirty="0">
                <a:latin typeface="Nunito ExtraBold" pitchFamily="2" charset="77"/>
              </a:rPr>
              <a:t> Certified Information Privacy Professional/Europe (CIPP/E) </a:t>
            </a:r>
            <a:r>
              <a:rPr lang="en-US" sz="4000" dirty="0" err="1">
                <a:latin typeface="Nunito ExtraBold" pitchFamily="2" charset="77"/>
              </a:rPr>
              <a:t>certificaat</a:t>
            </a:r>
            <a:r>
              <a:rPr lang="en-US" sz="4000" dirty="0">
                <a:latin typeface="Nunito ExtraBold" pitchFamily="2" charset="77"/>
              </a:rPr>
              <a:t> </a:t>
            </a:r>
            <a:r>
              <a:rPr lang="en-US" sz="4000" dirty="0" err="1">
                <a:latin typeface="Nunito ExtraBold" pitchFamily="2" charset="77"/>
              </a:rPr>
              <a:t>hebben</a:t>
            </a:r>
            <a:r>
              <a:rPr lang="en-US" sz="4000" dirty="0">
                <a:latin typeface="Nunito ExtraBold" pitchFamily="2" charset="77"/>
              </a:rPr>
              <a:t> om in de EU </a:t>
            </a:r>
            <a:r>
              <a:rPr lang="en-US" sz="4000" dirty="0" err="1">
                <a:latin typeface="Nunito ExtraBold" pitchFamily="2" charset="77"/>
              </a:rPr>
              <a:t>als</a:t>
            </a:r>
            <a:r>
              <a:rPr lang="en-US" sz="4000" dirty="0">
                <a:latin typeface="Nunito ExtraBold" pitchFamily="2" charset="77"/>
              </a:rPr>
              <a:t> </a:t>
            </a:r>
            <a:r>
              <a:rPr lang="en-US" sz="4000" dirty="0" err="1">
                <a:latin typeface="Nunito ExtraBold" pitchFamily="2" charset="77"/>
              </a:rPr>
              <a:t>privacyjurist</a:t>
            </a:r>
            <a:r>
              <a:rPr lang="en-US" sz="4000" dirty="0">
                <a:latin typeface="Nunito ExtraBold" pitchFamily="2" charset="77"/>
              </a:rPr>
              <a:t> of </a:t>
            </a:r>
            <a:r>
              <a:rPr lang="en-US" sz="4000" dirty="0" err="1">
                <a:latin typeface="Nunito ExtraBold" pitchFamily="2" charset="77"/>
              </a:rPr>
              <a:t>privacyadviseur</a:t>
            </a:r>
            <a:r>
              <a:rPr lang="en-US" sz="4000" dirty="0">
                <a:latin typeface="Nunito ExtraBold" pitchFamily="2" charset="77"/>
              </a:rPr>
              <a:t> </a:t>
            </a:r>
            <a:r>
              <a:rPr lang="en-US" sz="4000" dirty="0" err="1">
                <a:latin typeface="Nunito ExtraBold" pitchFamily="2" charset="77"/>
              </a:rPr>
              <a:t>te</a:t>
            </a:r>
            <a:r>
              <a:rPr lang="en-US" sz="4000" dirty="0">
                <a:latin typeface="Nunito ExtraBold" pitchFamily="2" charset="77"/>
              </a:rPr>
              <a:t> </a:t>
            </a:r>
            <a:r>
              <a:rPr lang="en-US" sz="4000" dirty="0" err="1">
                <a:latin typeface="Nunito ExtraBold" pitchFamily="2" charset="77"/>
              </a:rPr>
              <a:t>mogen</a:t>
            </a:r>
            <a:r>
              <a:rPr lang="en-US" sz="4000" dirty="0">
                <a:latin typeface="Nunito ExtraBold" pitchFamily="2" charset="77"/>
              </a:rPr>
              <a:t> </a:t>
            </a:r>
            <a:r>
              <a:rPr lang="en-US" sz="4000" dirty="0" err="1">
                <a:latin typeface="Nunito ExtraBold" pitchFamily="2" charset="77"/>
              </a:rPr>
              <a:t>werken</a:t>
            </a:r>
            <a:r>
              <a:rPr lang="en-US" sz="4000" dirty="0">
                <a:latin typeface="Nunito ExtraBold" pitchFamily="2" charset="77"/>
              </a:rPr>
              <a:t>. </a:t>
            </a:r>
            <a:endParaRPr lang="en-NL" sz="4000" dirty="0">
              <a:latin typeface="Nunito ExtraBold" pitchFamily="2" charset="77"/>
            </a:endParaRPr>
          </a:p>
        </p:txBody>
      </p:sp>
      <p:sp>
        <p:nvSpPr>
          <p:cNvPr id="3" name="TextBox 2">
            <a:extLst>
              <a:ext uri="{FF2B5EF4-FFF2-40B4-BE49-F238E27FC236}">
                <a16:creationId xmlns:a16="http://schemas.microsoft.com/office/drawing/2014/main" id="{746818AE-928F-A900-1ED3-C9DA2FE98BDE}"/>
              </a:ext>
            </a:extLst>
          </p:cNvPr>
          <p:cNvSpPr txBox="1"/>
          <p:nvPr/>
        </p:nvSpPr>
        <p:spPr>
          <a:xfrm>
            <a:off x="4992688" y="6336724"/>
            <a:ext cx="8725609" cy="1969770"/>
          </a:xfrm>
          <a:prstGeom prst="rect">
            <a:avLst/>
          </a:prstGeom>
          <a:noFill/>
        </p:spPr>
        <p:txBody>
          <a:bodyPr wrap="square" lIns="0" tIns="0" rIns="0" bIns="0" rtlCol="0">
            <a:spAutoFit/>
          </a:bodyPr>
          <a:lstStyle/>
          <a:p>
            <a:pPr algn="ctr"/>
            <a:r>
              <a:rPr lang="en-GB" sz="3200" dirty="0"/>
              <a:t>Er </a:t>
            </a:r>
            <a:r>
              <a:rPr lang="en-GB" sz="3200" dirty="0" err="1"/>
              <a:t>zijn</a:t>
            </a:r>
            <a:r>
              <a:rPr lang="en-GB" sz="3200" dirty="0"/>
              <a:t> </a:t>
            </a:r>
            <a:r>
              <a:rPr lang="en-GB" sz="3200" dirty="0" err="1"/>
              <a:t>geen</a:t>
            </a:r>
            <a:r>
              <a:rPr lang="en-GB" sz="3200" dirty="0"/>
              <a:t> </a:t>
            </a:r>
            <a:r>
              <a:rPr lang="en-GB" sz="3200" dirty="0" err="1"/>
              <a:t>formele</a:t>
            </a:r>
            <a:r>
              <a:rPr lang="en-GB" sz="3200" dirty="0"/>
              <a:t> </a:t>
            </a:r>
            <a:r>
              <a:rPr lang="en-GB" sz="3200" dirty="0" err="1"/>
              <a:t>vereisten</a:t>
            </a:r>
            <a:r>
              <a:rPr lang="en-GB" sz="3200" dirty="0"/>
              <a:t> </a:t>
            </a:r>
            <a:r>
              <a:rPr lang="en-GB" sz="3200" dirty="0" err="1"/>
              <a:t>voor</a:t>
            </a:r>
            <a:r>
              <a:rPr lang="en-GB" sz="3200" dirty="0"/>
              <a:t> het </a:t>
            </a:r>
            <a:r>
              <a:rPr lang="en-GB" sz="3200" dirty="0" err="1"/>
              <a:t>beroep</a:t>
            </a:r>
            <a:r>
              <a:rPr lang="en-GB" sz="3200" dirty="0"/>
              <a:t> van </a:t>
            </a:r>
            <a:r>
              <a:rPr lang="en-GB" sz="3200" dirty="0" err="1"/>
              <a:t>privacyjurist</a:t>
            </a:r>
            <a:r>
              <a:rPr lang="en-GB" sz="3200" dirty="0"/>
              <a:t>, </a:t>
            </a:r>
            <a:r>
              <a:rPr lang="en-GB" sz="3200" dirty="0" err="1"/>
              <a:t>privacyadviseur</a:t>
            </a:r>
            <a:r>
              <a:rPr lang="en-GB" sz="3200" dirty="0"/>
              <a:t> of privacy officer. Het is </a:t>
            </a:r>
            <a:r>
              <a:rPr lang="en-GB" sz="3200" dirty="0" err="1"/>
              <a:t>aan</a:t>
            </a:r>
            <a:r>
              <a:rPr lang="en-GB" sz="3200" dirty="0"/>
              <a:t> </a:t>
            </a:r>
            <a:r>
              <a:rPr lang="en-GB" sz="3200" dirty="0" err="1"/>
              <a:t>werkgevers</a:t>
            </a:r>
            <a:r>
              <a:rPr lang="en-GB" sz="3200" dirty="0"/>
              <a:t> </a:t>
            </a:r>
            <a:r>
              <a:rPr lang="en-GB" sz="3200" dirty="0" err="1"/>
              <a:t>zelf</a:t>
            </a:r>
            <a:r>
              <a:rPr lang="en-GB" sz="3200" dirty="0"/>
              <a:t> om </a:t>
            </a:r>
            <a:r>
              <a:rPr lang="en-GB" sz="3200" dirty="0" err="1"/>
              <a:t>te</a:t>
            </a:r>
            <a:r>
              <a:rPr lang="en-GB" sz="3200" dirty="0"/>
              <a:t> </a:t>
            </a:r>
            <a:r>
              <a:rPr lang="en-GB" sz="3200" dirty="0" err="1"/>
              <a:t>bepalen</a:t>
            </a:r>
            <a:r>
              <a:rPr lang="en-GB" sz="3200" dirty="0"/>
              <a:t> wat </a:t>
            </a:r>
            <a:r>
              <a:rPr lang="en-GB" sz="3200" dirty="0" err="1"/>
              <a:t>voor</a:t>
            </a:r>
            <a:r>
              <a:rPr lang="en-GB" sz="3200" dirty="0"/>
              <a:t> </a:t>
            </a:r>
            <a:r>
              <a:rPr lang="en-GB" sz="3200" dirty="0" err="1"/>
              <a:t>eisen</a:t>
            </a:r>
            <a:r>
              <a:rPr lang="en-GB" sz="3200" dirty="0"/>
              <a:t> ze </a:t>
            </a:r>
            <a:r>
              <a:rPr lang="en-GB" sz="3200" dirty="0" err="1"/>
              <a:t>stellen</a:t>
            </a:r>
            <a:r>
              <a:rPr lang="en-GB" sz="3200" dirty="0"/>
              <a:t>. </a:t>
            </a:r>
            <a:endParaRPr lang="en-NL" sz="3200" dirty="0"/>
          </a:p>
        </p:txBody>
      </p:sp>
    </p:spTree>
    <p:extLst>
      <p:ext uri="{BB962C8B-B14F-4D97-AF65-F5344CB8AC3E}">
        <p14:creationId xmlns:p14="http://schemas.microsoft.com/office/powerpoint/2010/main" val="18187984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846659"/>
          </a:xfrm>
        </p:spPr>
        <p:txBody>
          <a:bodyPr/>
          <a:lstStyle/>
          <a:p>
            <a:pPr algn="ctr"/>
            <a:r>
              <a:rPr lang="nl-NL" sz="4000" dirty="0">
                <a:latin typeface="Nunito ExtraBold" pitchFamily="2" charset="77"/>
              </a:rPr>
              <a:t>Vraag </a:t>
            </a:r>
            <a:r>
              <a:rPr lang="en-US" sz="4000" dirty="0">
                <a:latin typeface="Nunito ExtraBold" pitchFamily="2" charset="77"/>
              </a:rPr>
              <a:t>13:</a:t>
            </a:r>
            <a:br>
              <a:rPr lang="en-US" sz="4000" dirty="0">
                <a:latin typeface="Nunito ExtraBold" pitchFamily="2" charset="77"/>
              </a:rPr>
            </a:br>
            <a:r>
              <a:rPr lang="en-US" sz="4000" dirty="0" err="1">
                <a:latin typeface="Nunito ExtraBold" pitchFamily="2" charset="77"/>
              </a:rPr>
              <a:t>Eén</a:t>
            </a:r>
            <a:r>
              <a:rPr lang="en-US" sz="4000" dirty="0">
                <a:latin typeface="Nunito ExtraBold" pitchFamily="2" charset="77"/>
              </a:rPr>
              <a:t> van de </a:t>
            </a:r>
            <a:r>
              <a:rPr lang="en-US" sz="4000" dirty="0" err="1">
                <a:latin typeface="Nunito ExtraBold" pitchFamily="2" charset="77"/>
              </a:rPr>
              <a:t>rechten</a:t>
            </a:r>
            <a:r>
              <a:rPr lang="en-US" sz="4000" dirty="0">
                <a:latin typeface="Nunito ExtraBold" pitchFamily="2" charset="77"/>
              </a:rPr>
              <a:t> van </a:t>
            </a:r>
            <a:r>
              <a:rPr lang="en-US" sz="4000" dirty="0" err="1">
                <a:latin typeface="Nunito ExtraBold" pitchFamily="2" charset="77"/>
              </a:rPr>
              <a:t>betrokkenen</a:t>
            </a:r>
            <a:r>
              <a:rPr lang="en-US" sz="4000" dirty="0">
                <a:latin typeface="Nunito ExtraBold" pitchFamily="2" charset="77"/>
              </a:rPr>
              <a:t> in de AVG is het </a:t>
            </a:r>
            <a:r>
              <a:rPr lang="en-US" sz="4000" dirty="0" err="1">
                <a:latin typeface="Nunito ExtraBold" pitchFamily="2" charset="77"/>
              </a:rPr>
              <a:t>recht</a:t>
            </a:r>
            <a:r>
              <a:rPr lang="en-US" sz="4000" dirty="0">
                <a:latin typeface="Nunito ExtraBold" pitchFamily="2" charset="77"/>
              </a:rPr>
              <a:t> op </a:t>
            </a:r>
            <a:r>
              <a:rPr lang="en-US" sz="4000" dirty="0" err="1">
                <a:latin typeface="Nunito ExtraBold" pitchFamily="2" charset="77"/>
              </a:rPr>
              <a:t>compensatie</a:t>
            </a:r>
            <a:r>
              <a:rPr lang="en-US" sz="4000" dirty="0">
                <a:latin typeface="Nunito ExtraBold" pitchFamily="2" charset="77"/>
              </a:rPr>
              <a:t> </a:t>
            </a:r>
            <a:r>
              <a:rPr lang="en-US" sz="4000" dirty="0" err="1">
                <a:latin typeface="Nunito ExtraBold" pitchFamily="2" charset="77"/>
              </a:rPr>
              <a:t>voor</a:t>
            </a:r>
            <a:r>
              <a:rPr lang="en-US" sz="4000" dirty="0">
                <a:latin typeface="Nunito ExtraBold" pitchFamily="2" charset="77"/>
              </a:rPr>
              <a:t> het </a:t>
            </a:r>
            <a:r>
              <a:rPr lang="en-US" sz="4000" dirty="0" err="1">
                <a:latin typeface="Nunito ExtraBold" pitchFamily="2" charset="77"/>
              </a:rPr>
              <a:t>gebruik</a:t>
            </a:r>
            <a:r>
              <a:rPr lang="en-US" sz="4000" dirty="0">
                <a:latin typeface="Nunito ExtraBold" pitchFamily="2" charset="77"/>
              </a:rPr>
              <a:t> van je </a:t>
            </a:r>
            <a:r>
              <a:rPr lang="en-US" sz="4000" dirty="0" err="1">
                <a:latin typeface="Nunito ExtraBold" pitchFamily="2" charset="77"/>
              </a:rPr>
              <a:t>persoonsgegevens</a:t>
            </a:r>
            <a:r>
              <a:rPr lang="en-US" sz="4000" dirty="0">
                <a:latin typeface="Nunito ExtraBold" pitchFamily="2" charset="77"/>
              </a:rPr>
              <a:t>.</a:t>
            </a:r>
            <a:endParaRPr lang="en-NL" sz="4000" dirty="0">
              <a:latin typeface="Nunito ExtraBold" pitchFamily="2" charset="77"/>
            </a:endParaRPr>
          </a:p>
        </p:txBody>
      </p:sp>
      <p:pic>
        <p:nvPicPr>
          <p:cNvPr id="4" name="Graphic 3" descr="Piggy Bank outline">
            <a:extLst>
              <a:ext uri="{FF2B5EF4-FFF2-40B4-BE49-F238E27FC236}">
                <a16:creationId xmlns:a16="http://schemas.microsoft.com/office/drawing/2014/main" id="{3F73D78E-8987-107D-A4FF-C84EA39E05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674577" y="3863268"/>
            <a:ext cx="3853246" cy="3853246"/>
          </a:xfrm>
          <a:prstGeom prst="rect">
            <a:avLst/>
          </a:prstGeom>
        </p:spPr>
      </p:pic>
      <p:sp>
        <p:nvSpPr>
          <p:cNvPr id="6" name="TextBox 5">
            <a:extLst>
              <a:ext uri="{FF2B5EF4-FFF2-40B4-BE49-F238E27FC236}">
                <a16:creationId xmlns:a16="http://schemas.microsoft.com/office/drawing/2014/main" id="{7740AFCC-A41F-10A5-D3F0-0222D1A5C0D0}"/>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6763AC0B-7356-3BB4-1FD4-BBD3C40CF89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8A828803-17B7-75B7-FB29-8752B7597BE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8509" y="8280995"/>
            <a:ext cx="914400" cy="914400"/>
          </a:xfrm>
          <a:prstGeom prst="rect">
            <a:avLst/>
          </a:prstGeom>
        </p:spPr>
      </p:pic>
    </p:spTree>
    <p:extLst>
      <p:ext uri="{BB962C8B-B14F-4D97-AF65-F5344CB8AC3E}">
        <p14:creationId xmlns:p14="http://schemas.microsoft.com/office/powerpoint/2010/main" val="9072331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846659"/>
          </a:xfrm>
        </p:spPr>
        <p:txBody>
          <a:bodyPr/>
          <a:lstStyle/>
          <a:p>
            <a:pPr algn="ctr"/>
            <a:r>
              <a:rPr lang="nl-NL" sz="4000" dirty="0">
                <a:latin typeface="Nunito ExtraBold" pitchFamily="2" charset="77"/>
              </a:rPr>
              <a:t>Vraag </a:t>
            </a:r>
            <a:r>
              <a:rPr lang="en-US" sz="4000" dirty="0">
                <a:latin typeface="Nunito ExtraBold" pitchFamily="2" charset="77"/>
              </a:rPr>
              <a:t>13:</a:t>
            </a:r>
            <a:br>
              <a:rPr lang="en-US" sz="4000" dirty="0">
                <a:latin typeface="Nunito ExtraBold" pitchFamily="2" charset="77"/>
              </a:rPr>
            </a:br>
            <a:r>
              <a:rPr lang="en-US" sz="4000" dirty="0" err="1">
                <a:latin typeface="Nunito ExtraBold" pitchFamily="2" charset="77"/>
              </a:rPr>
              <a:t>Eén</a:t>
            </a:r>
            <a:r>
              <a:rPr lang="en-US" sz="4000" dirty="0">
                <a:latin typeface="Nunito ExtraBold" pitchFamily="2" charset="77"/>
              </a:rPr>
              <a:t> van de </a:t>
            </a:r>
            <a:r>
              <a:rPr lang="en-US" sz="4000" dirty="0" err="1">
                <a:latin typeface="Nunito ExtraBold" pitchFamily="2" charset="77"/>
              </a:rPr>
              <a:t>rechten</a:t>
            </a:r>
            <a:r>
              <a:rPr lang="en-US" sz="4000" dirty="0">
                <a:latin typeface="Nunito ExtraBold" pitchFamily="2" charset="77"/>
              </a:rPr>
              <a:t> van </a:t>
            </a:r>
            <a:r>
              <a:rPr lang="en-US" sz="4000" dirty="0" err="1">
                <a:latin typeface="Nunito ExtraBold" pitchFamily="2" charset="77"/>
              </a:rPr>
              <a:t>betrokkenen</a:t>
            </a:r>
            <a:r>
              <a:rPr lang="en-US" sz="4000" dirty="0">
                <a:latin typeface="Nunito ExtraBold" pitchFamily="2" charset="77"/>
              </a:rPr>
              <a:t> in de AVG is het </a:t>
            </a:r>
            <a:r>
              <a:rPr lang="en-US" sz="4000" dirty="0" err="1">
                <a:latin typeface="Nunito ExtraBold" pitchFamily="2" charset="77"/>
              </a:rPr>
              <a:t>recht</a:t>
            </a:r>
            <a:r>
              <a:rPr lang="en-US" sz="4000" dirty="0">
                <a:latin typeface="Nunito ExtraBold" pitchFamily="2" charset="77"/>
              </a:rPr>
              <a:t> op </a:t>
            </a:r>
            <a:r>
              <a:rPr lang="en-US" sz="4000" dirty="0" err="1">
                <a:latin typeface="Nunito ExtraBold" pitchFamily="2" charset="77"/>
              </a:rPr>
              <a:t>compensatie</a:t>
            </a:r>
            <a:r>
              <a:rPr lang="en-US" sz="4000" dirty="0">
                <a:latin typeface="Nunito ExtraBold" pitchFamily="2" charset="77"/>
              </a:rPr>
              <a:t> </a:t>
            </a:r>
            <a:r>
              <a:rPr lang="en-US" sz="4000" dirty="0" err="1">
                <a:latin typeface="Nunito ExtraBold" pitchFamily="2" charset="77"/>
              </a:rPr>
              <a:t>voor</a:t>
            </a:r>
            <a:r>
              <a:rPr lang="en-US" sz="4000" dirty="0">
                <a:latin typeface="Nunito ExtraBold" pitchFamily="2" charset="77"/>
              </a:rPr>
              <a:t> het </a:t>
            </a:r>
            <a:r>
              <a:rPr lang="en-US" sz="4000" dirty="0" err="1">
                <a:latin typeface="Nunito ExtraBold" pitchFamily="2" charset="77"/>
              </a:rPr>
              <a:t>gebruik</a:t>
            </a:r>
            <a:r>
              <a:rPr lang="en-US" sz="4000" dirty="0">
                <a:latin typeface="Nunito ExtraBold" pitchFamily="2" charset="77"/>
              </a:rPr>
              <a:t> van je </a:t>
            </a:r>
            <a:r>
              <a:rPr lang="en-US" sz="4000" dirty="0" err="1">
                <a:latin typeface="Nunito ExtraBold" pitchFamily="2" charset="77"/>
              </a:rPr>
              <a:t>persoonsgegevens</a:t>
            </a:r>
            <a:r>
              <a:rPr lang="en-US" sz="4000" dirty="0">
                <a:latin typeface="Nunito ExtraBold" pitchFamily="2" charset="77"/>
              </a:rPr>
              <a:t>. </a:t>
            </a:r>
            <a:endParaRPr lang="en-NL" sz="4000" dirty="0">
              <a:latin typeface="Nunito ExtraBold" pitchFamily="2" charset="77"/>
            </a:endParaRPr>
          </a:p>
        </p:txBody>
      </p:sp>
      <p:sp>
        <p:nvSpPr>
          <p:cNvPr id="7" name="Vertical Text Placeholder 2">
            <a:extLst>
              <a:ext uri="{FF2B5EF4-FFF2-40B4-BE49-F238E27FC236}">
                <a16:creationId xmlns:a16="http://schemas.microsoft.com/office/drawing/2014/main" id="{945336FF-725A-4707-8AE8-C73D6D4F0240}"/>
              </a:ext>
            </a:extLst>
          </p:cNvPr>
          <p:cNvSpPr txBox="1">
            <a:spLocks/>
          </p:cNvSpPr>
          <p:nvPr/>
        </p:nvSpPr>
        <p:spPr>
          <a:xfrm>
            <a:off x="960120" y="3315655"/>
            <a:ext cx="16985379" cy="5829435"/>
          </a:xfrm>
          <a:prstGeom prst="rect">
            <a:avLst/>
          </a:prstGeom>
        </p:spPr>
        <p:txBody>
          <a:bodyPr wrap="square" lIns="0" tIns="0" rIns="0" bIns="0">
            <a:normAutofit/>
          </a:bodyPr>
          <a:lstStyle>
            <a:lvl1pPr marL="0" eaLnBrk="1" hangingPunct="1">
              <a:defRPr>
                <a:latin typeface="+mn-lt"/>
                <a:ea typeface="+mn-ea"/>
                <a:cs typeface="+mn-cs"/>
              </a:defRPr>
            </a:lvl1pPr>
            <a:lvl2pPr marL="457189" eaLnBrk="1" hangingPunct="1">
              <a:defRPr>
                <a:latin typeface="+mn-lt"/>
                <a:ea typeface="+mn-ea"/>
                <a:cs typeface="+mn-cs"/>
              </a:defRPr>
            </a:lvl2pPr>
            <a:lvl3pPr marL="914378" eaLnBrk="1" hangingPunct="1">
              <a:defRPr>
                <a:latin typeface="+mn-lt"/>
                <a:ea typeface="+mn-ea"/>
                <a:cs typeface="+mn-cs"/>
              </a:defRPr>
            </a:lvl3pPr>
            <a:lvl4pPr marL="1371566" eaLnBrk="1" hangingPunct="1">
              <a:defRPr>
                <a:latin typeface="+mn-lt"/>
                <a:ea typeface="+mn-ea"/>
                <a:cs typeface="+mn-cs"/>
              </a:defRPr>
            </a:lvl4pPr>
            <a:lvl5pPr marL="1828754" eaLnBrk="1" hangingPunct="1">
              <a:defRPr>
                <a:latin typeface="+mn-lt"/>
                <a:ea typeface="+mn-ea"/>
                <a:cs typeface="+mn-cs"/>
              </a:defRPr>
            </a:lvl5pPr>
            <a:lvl6pPr marL="2285943" eaLnBrk="1" hangingPunct="1">
              <a:defRPr>
                <a:latin typeface="+mn-lt"/>
                <a:ea typeface="+mn-ea"/>
                <a:cs typeface="+mn-cs"/>
              </a:defRPr>
            </a:lvl6pPr>
            <a:lvl7pPr marL="2743132" eaLnBrk="1" hangingPunct="1">
              <a:defRPr>
                <a:latin typeface="+mn-lt"/>
                <a:ea typeface="+mn-ea"/>
                <a:cs typeface="+mn-cs"/>
              </a:defRPr>
            </a:lvl7pPr>
            <a:lvl8pPr marL="3200320" eaLnBrk="1" hangingPunct="1">
              <a:defRPr>
                <a:latin typeface="+mn-lt"/>
                <a:ea typeface="+mn-ea"/>
                <a:cs typeface="+mn-cs"/>
              </a:defRPr>
            </a:lvl8pPr>
            <a:lvl9pPr marL="3657509" eaLnBrk="1" hangingPunct="1">
              <a:defRPr>
                <a:latin typeface="+mn-lt"/>
                <a:ea typeface="+mn-ea"/>
                <a:cs typeface="+mn-cs"/>
              </a:defRPr>
            </a:lvl9pPr>
          </a:lstStyle>
          <a:p>
            <a:pPr algn="ctr" defTabSz="914400"/>
            <a:r>
              <a:rPr lang="en-US" sz="3200" kern="0" dirty="0" err="1">
                <a:solidFill>
                  <a:sysClr val="windowText" lastClr="000000"/>
                </a:solidFill>
              </a:rPr>
              <a:t>Niet</a:t>
            </a:r>
            <a:r>
              <a:rPr lang="en-US" sz="3200" kern="0" dirty="0">
                <a:solidFill>
                  <a:sysClr val="windowText" lastClr="000000"/>
                </a:solidFill>
              </a:rPr>
              <a:t> </a:t>
            </a:r>
            <a:r>
              <a:rPr lang="en-US" sz="3200" kern="0" dirty="0" err="1">
                <a:solidFill>
                  <a:sysClr val="windowText" lastClr="000000"/>
                </a:solidFill>
              </a:rPr>
              <a:t>waar</a:t>
            </a:r>
            <a:endParaRPr lang="en-US" sz="32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Wingdings" panose="05000000000000000000" pitchFamily="2" charset="2"/>
              <a:buChar char="Ø"/>
            </a:pPr>
            <a:endParaRPr lang="en-US" sz="2400" kern="0" dirty="0">
              <a:solidFill>
                <a:sysClr val="windowText" lastClr="000000"/>
              </a:solidFill>
            </a:endParaRPr>
          </a:p>
          <a:p>
            <a:pPr lvl="1" algn="ctr" defTabSz="914400">
              <a:buFont typeface="Arial" panose="020B0604020202020204" pitchFamily="34" charset="0"/>
              <a:buChar char="•"/>
            </a:pPr>
            <a:r>
              <a:rPr lang="en-US" sz="2400" kern="0" dirty="0">
                <a:solidFill>
                  <a:sysClr val="windowText" lastClr="000000"/>
                </a:solidFill>
              </a:rPr>
              <a:t>Maar: </a:t>
            </a:r>
            <a:r>
              <a:rPr lang="en-US" sz="2400" kern="0" dirty="0" err="1">
                <a:solidFill>
                  <a:sysClr val="windowText" lastClr="000000"/>
                </a:solidFill>
              </a:rPr>
              <a:t>wel</a:t>
            </a:r>
            <a:r>
              <a:rPr lang="en-US" sz="2400" kern="0" dirty="0">
                <a:solidFill>
                  <a:sysClr val="windowText" lastClr="000000"/>
                </a:solidFill>
              </a:rPr>
              <a:t> </a:t>
            </a:r>
            <a:r>
              <a:rPr lang="en-US" sz="2400" kern="0" dirty="0" err="1">
                <a:solidFill>
                  <a:sysClr val="windowText" lastClr="000000"/>
                </a:solidFill>
              </a:rPr>
              <a:t>schadevergoeding</a:t>
            </a:r>
            <a:r>
              <a:rPr lang="en-US" sz="2400" kern="0" dirty="0">
                <a:solidFill>
                  <a:sysClr val="windowText" lastClr="000000"/>
                </a:solidFill>
              </a:rPr>
              <a:t> </a:t>
            </a:r>
            <a:r>
              <a:rPr lang="en-US" sz="2400" kern="0" dirty="0" err="1">
                <a:solidFill>
                  <a:sysClr val="windowText" lastClr="000000"/>
                </a:solidFill>
              </a:rPr>
              <a:t>mogelijk</a:t>
            </a:r>
            <a:r>
              <a:rPr lang="en-US" sz="2400" kern="0" dirty="0">
                <a:solidFill>
                  <a:sysClr val="windowText" lastClr="000000"/>
                </a:solidFill>
              </a:rPr>
              <a:t> </a:t>
            </a:r>
            <a:r>
              <a:rPr lang="en-US" sz="2400" kern="0" dirty="0" err="1">
                <a:solidFill>
                  <a:sysClr val="windowText" lastClr="000000"/>
                </a:solidFill>
              </a:rPr>
              <a:t>bij</a:t>
            </a:r>
            <a:r>
              <a:rPr lang="en-US" sz="2400" kern="0" dirty="0">
                <a:solidFill>
                  <a:sysClr val="windowText" lastClr="000000"/>
                </a:solidFill>
              </a:rPr>
              <a:t> </a:t>
            </a:r>
            <a:r>
              <a:rPr lang="en-US" sz="2400" kern="0" dirty="0" err="1">
                <a:solidFill>
                  <a:sysClr val="windowText" lastClr="000000"/>
                </a:solidFill>
              </a:rPr>
              <a:t>schending</a:t>
            </a:r>
            <a:r>
              <a:rPr lang="en-US" sz="2400" kern="0" dirty="0">
                <a:solidFill>
                  <a:sysClr val="windowText" lastClr="000000"/>
                </a:solidFill>
              </a:rPr>
              <a:t> AVG.</a:t>
            </a:r>
            <a:endParaRPr lang="en-NL" sz="2400" kern="0" dirty="0">
              <a:solidFill>
                <a:sysClr val="windowText" lastClr="000000"/>
              </a:solidFill>
            </a:endParaRPr>
          </a:p>
        </p:txBody>
      </p:sp>
      <p:pic>
        <p:nvPicPr>
          <p:cNvPr id="8" name="Picture 7">
            <a:extLst>
              <a:ext uri="{FF2B5EF4-FFF2-40B4-BE49-F238E27FC236}">
                <a16:creationId xmlns:a16="http://schemas.microsoft.com/office/drawing/2014/main" id="{D4B8FBAB-64BE-3980-D545-1CACA17EEE78}"/>
              </a:ext>
            </a:extLst>
          </p:cNvPr>
          <p:cNvPicPr>
            <a:picLocks noChangeAspect="1"/>
          </p:cNvPicPr>
          <p:nvPr/>
        </p:nvPicPr>
        <p:blipFill>
          <a:blip r:embed="rId2"/>
          <a:stretch>
            <a:fillRect/>
          </a:stretch>
        </p:blipFill>
        <p:spPr>
          <a:xfrm>
            <a:off x="4373591" y="4600500"/>
            <a:ext cx="10455213" cy="3259744"/>
          </a:xfrm>
          <a:prstGeom prst="rect">
            <a:avLst/>
          </a:prstGeom>
        </p:spPr>
      </p:pic>
    </p:spTree>
    <p:extLst>
      <p:ext uri="{BB962C8B-B14F-4D97-AF65-F5344CB8AC3E}">
        <p14:creationId xmlns:p14="http://schemas.microsoft.com/office/powerpoint/2010/main" val="42591304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846659"/>
          </a:xfrm>
        </p:spPr>
        <p:txBody>
          <a:bodyPr/>
          <a:lstStyle/>
          <a:p>
            <a:pPr algn="ctr"/>
            <a:r>
              <a:rPr lang="nl-NL" sz="4000" dirty="0">
                <a:latin typeface="Nunito ExtraBold" pitchFamily="2" charset="77"/>
              </a:rPr>
              <a:t>Vraag </a:t>
            </a:r>
            <a:r>
              <a:rPr lang="en-US" sz="4000" dirty="0">
                <a:latin typeface="Nunito ExtraBold" pitchFamily="2" charset="77"/>
              </a:rPr>
              <a:t>14:</a:t>
            </a:r>
            <a:br>
              <a:rPr lang="en-GB" sz="4000" dirty="0">
                <a:latin typeface="Nunito ExtraBold" pitchFamily="2" charset="77"/>
              </a:rPr>
            </a:br>
            <a:r>
              <a:rPr lang="en-US" sz="4000" b="1" dirty="0" err="1">
                <a:effectLst/>
                <a:latin typeface="Nunito ExtraBold" pitchFamily="2" charset="77"/>
              </a:rPr>
              <a:t>Bij</a:t>
            </a:r>
            <a:r>
              <a:rPr lang="en-US" sz="4000" b="1" dirty="0">
                <a:effectLst/>
                <a:latin typeface="Nunito ExtraBold" pitchFamily="2" charset="77"/>
              </a:rPr>
              <a:t> online proctoring (</a:t>
            </a:r>
            <a:r>
              <a:rPr lang="en-US" sz="4000" b="1" dirty="0" err="1">
                <a:effectLst/>
                <a:latin typeface="Nunito ExtraBold" pitchFamily="2" charset="77"/>
              </a:rPr>
              <a:t>tentamens</a:t>
            </a:r>
            <a:r>
              <a:rPr lang="en-US" sz="4000" b="1" dirty="0">
                <a:effectLst/>
                <a:latin typeface="Nunito ExtraBold" pitchFamily="2" charset="77"/>
              </a:rPr>
              <a:t> op </a:t>
            </a:r>
            <a:r>
              <a:rPr lang="en-US" sz="4000" b="1" dirty="0" err="1">
                <a:effectLst/>
                <a:latin typeface="Nunito ExtraBold" pitchFamily="2" charset="77"/>
              </a:rPr>
              <a:t>afstand</a:t>
            </a:r>
            <a:r>
              <a:rPr lang="en-US" sz="4000" b="1" dirty="0">
                <a:effectLst/>
                <a:latin typeface="Nunito ExtraBold" pitchFamily="2" charset="77"/>
              </a:rPr>
              <a:t> </a:t>
            </a:r>
            <a:r>
              <a:rPr lang="en-US" sz="4000" b="1" dirty="0" err="1">
                <a:effectLst/>
                <a:latin typeface="Nunito ExtraBold" pitchFamily="2" charset="77"/>
              </a:rPr>
              <a:t>maken</a:t>
            </a:r>
            <a:r>
              <a:rPr lang="en-US" sz="4000" b="1" dirty="0">
                <a:effectLst/>
                <a:latin typeface="Nunito ExtraBold" pitchFamily="2" charset="77"/>
              </a:rPr>
              <a:t>)  </a:t>
            </a:r>
            <a:r>
              <a:rPr lang="en-US" sz="4000" b="1" dirty="0" err="1">
                <a:effectLst/>
                <a:latin typeface="Nunito ExtraBold" pitchFamily="2" charset="77"/>
              </a:rPr>
              <a:t>worden</a:t>
            </a:r>
            <a:r>
              <a:rPr lang="en-US" sz="4000" b="1" dirty="0">
                <a:effectLst/>
                <a:latin typeface="Nunito ExtraBold" pitchFamily="2" charset="77"/>
              </a:rPr>
              <a:t> </a:t>
            </a:r>
            <a:r>
              <a:rPr lang="en-US" sz="4000" b="1" dirty="0" err="1">
                <a:effectLst/>
                <a:latin typeface="Nunito ExtraBold" pitchFamily="2" charset="77"/>
              </a:rPr>
              <a:t>leerlingen</a:t>
            </a:r>
            <a:r>
              <a:rPr lang="en-US" sz="4000" b="1" dirty="0">
                <a:effectLst/>
                <a:latin typeface="Nunito ExtraBold" pitchFamily="2" charset="77"/>
              </a:rPr>
              <a:t> op </a:t>
            </a:r>
            <a:r>
              <a:rPr lang="en-US" sz="4000" b="1" dirty="0" err="1">
                <a:effectLst/>
                <a:latin typeface="Nunito ExtraBold" pitchFamily="2" charset="77"/>
              </a:rPr>
              <a:t>afstand</a:t>
            </a:r>
            <a:r>
              <a:rPr lang="en-US" sz="4000" b="1" dirty="0">
                <a:effectLst/>
                <a:latin typeface="Nunito ExtraBold" pitchFamily="2" charset="77"/>
              </a:rPr>
              <a:t> in de </a:t>
            </a:r>
            <a:r>
              <a:rPr lang="en-US" sz="4000" b="1" dirty="0" err="1">
                <a:effectLst/>
                <a:latin typeface="Nunito ExtraBold" pitchFamily="2" charset="77"/>
              </a:rPr>
              <a:t>gaten</a:t>
            </a:r>
            <a:r>
              <a:rPr lang="en-US" sz="4000" b="1" dirty="0">
                <a:effectLst/>
                <a:latin typeface="Nunito ExtraBold" pitchFamily="2" charset="77"/>
              </a:rPr>
              <a:t> </a:t>
            </a:r>
            <a:r>
              <a:rPr lang="en-US" sz="4000" b="1" dirty="0" err="1">
                <a:effectLst/>
                <a:latin typeface="Nunito ExtraBold" pitchFamily="2" charset="77"/>
              </a:rPr>
              <a:t>gehouden</a:t>
            </a:r>
            <a:r>
              <a:rPr lang="en-US" sz="4000" b="1" dirty="0">
                <a:effectLst/>
                <a:latin typeface="Nunito ExtraBold" pitchFamily="2" charset="77"/>
              </a:rPr>
              <a:t> door AI</a:t>
            </a:r>
            <a:endParaRPr lang="en-NL" sz="4000" dirty="0">
              <a:latin typeface="Nunito ExtraBold" pitchFamily="2" charset="77"/>
            </a:endParaRPr>
          </a:p>
        </p:txBody>
      </p:sp>
      <p:sp>
        <p:nvSpPr>
          <p:cNvPr id="6" name="TextBox 5">
            <a:extLst>
              <a:ext uri="{FF2B5EF4-FFF2-40B4-BE49-F238E27FC236}">
                <a16:creationId xmlns:a16="http://schemas.microsoft.com/office/drawing/2014/main" id="{4DD49AA0-6B48-B126-4B4D-A4974F0D115F}"/>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2640718B-F942-0CE7-6DF8-58833CD25C2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023BB7D7-9479-F2AB-8DC2-96D56CFB1B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8280995"/>
            <a:ext cx="914400" cy="914400"/>
          </a:xfrm>
          <a:prstGeom prst="rect">
            <a:avLst/>
          </a:prstGeom>
        </p:spPr>
      </p:pic>
      <p:pic>
        <p:nvPicPr>
          <p:cNvPr id="10" name="Graphic 9" descr="Artificial Intelligence outline">
            <a:extLst>
              <a:ext uri="{FF2B5EF4-FFF2-40B4-BE49-F238E27FC236}">
                <a16:creationId xmlns:a16="http://schemas.microsoft.com/office/drawing/2014/main" id="{8AC96E2B-ACFB-6115-E701-2E766DE3FD2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305598" y="3044219"/>
            <a:ext cx="4455842" cy="4455842"/>
          </a:xfrm>
          <a:prstGeom prst="rect">
            <a:avLst/>
          </a:prstGeom>
        </p:spPr>
      </p:pic>
    </p:spTree>
    <p:extLst>
      <p:ext uri="{BB962C8B-B14F-4D97-AF65-F5344CB8AC3E}">
        <p14:creationId xmlns:p14="http://schemas.microsoft.com/office/powerpoint/2010/main" val="31084344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6985379" cy="8176597"/>
          </a:xfrm>
        </p:spPr>
        <p:txBody>
          <a:bodyPr/>
          <a:lstStyle/>
          <a:p>
            <a:pPr marL="285750" indent="-285750" algn="ctr">
              <a:buFont typeface="Arial" panose="020B0604020202020204" pitchFamily="34" charset="0"/>
              <a:buChar char="•"/>
            </a:pPr>
            <a:endParaRPr lang="en-NL" sz="4400" dirty="0"/>
          </a:p>
          <a:p>
            <a:pPr algn="ctr"/>
            <a:r>
              <a:rPr lang="nl-NL" sz="4400" dirty="0"/>
              <a:t>Niet waar</a:t>
            </a:r>
          </a:p>
          <a:p>
            <a:pPr algn="ctr"/>
            <a:endParaRPr lang="nl-NL" sz="6600" cap="all" dirty="0"/>
          </a:p>
          <a:p>
            <a:pPr algn="ctr" rtl="0" fontAlgn="base">
              <a:buFont typeface="Arial" panose="020B0604020202020204" pitchFamily="34" charset="0"/>
              <a:buChar char="•"/>
            </a:pPr>
            <a:r>
              <a:rPr lang="en-US" sz="3200" b="0" i="0" dirty="0">
                <a:effectLst/>
                <a:latin typeface="Aptos" panose="020B0004020202020204" pitchFamily="34" charset="0"/>
              </a:rPr>
              <a:t>De </a:t>
            </a:r>
            <a:r>
              <a:rPr lang="en-US" sz="3200" b="0" i="0" dirty="0" err="1">
                <a:effectLst/>
                <a:latin typeface="Aptos" panose="020B0004020202020204" pitchFamily="34" charset="0"/>
              </a:rPr>
              <a:t>beelden</a:t>
            </a:r>
            <a:r>
              <a:rPr lang="en-US" sz="3200" b="0" i="0" dirty="0">
                <a:effectLst/>
                <a:latin typeface="Aptos" panose="020B0004020202020204" pitchFamily="34" charset="0"/>
              </a:rPr>
              <a:t> </a:t>
            </a:r>
            <a:r>
              <a:rPr lang="en-US" sz="3200" b="0" i="0" dirty="0" err="1">
                <a:effectLst/>
                <a:latin typeface="Aptos" panose="020B0004020202020204" pitchFamily="34" charset="0"/>
              </a:rPr>
              <a:t>worden</a:t>
            </a:r>
            <a:r>
              <a:rPr lang="en-US" sz="3200" b="0" i="0" dirty="0">
                <a:effectLst/>
                <a:latin typeface="Aptos" panose="020B0004020202020204" pitchFamily="34" charset="0"/>
              </a:rPr>
              <a:t>  </a:t>
            </a:r>
            <a:r>
              <a:rPr lang="en-US" sz="3200" b="0" i="0" dirty="0" err="1">
                <a:effectLst/>
                <a:latin typeface="Aptos" panose="020B0004020202020204" pitchFamily="34" charset="0"/>
              </a:rPr>
              <a:t>geanalyseerd</a:t>
            </a:r>
            <a:r>
              <a:rPr lang="en-US" sz="3200" b="0" i="0" dirty="0">
                <a:effectLst/>
                <a:latin typeface="Aptos" panose="020B0004020202020204" pitchFamily="34" charset="0"/>
              </a:rPr>
              <a:t> door </a:t>
            </a:r>
            <a:r>
              <a:rPr lang="en-US" sz="3200" b="1" i="0" dirty="0" err="1">
                <a:effectLst/>
                <a:latin typeface="Aptos" panose="020B0004020202020204" pitchFamily="34" charset="0"/>
              </a:rPr>
              <a:t>een</a:t>
            </a:r>
            <a:r>
              <a:rPr lang="en-US" sz="3200" b="1" i="0" dirty="0">
                <a:effectLst/>
                <a:latin typeface="Aptos" panose="020B0004020202020204" pitchFamily="34" charset="0"/>
              </a:rPr>
              <a:t> </a:t>
            </a:r>
            <a:r>
              <a:rPr lang="en-US" sz="3200" b="1" i="0" dirty="0" err="1">
                <a:effectLst/>
                <a:latin typeface="Aptos" panose="020B0004020202020204" pitchFamily="34" charset="0"/>
              </a:rPr>
              <a:t>algoritme</a:t>
            </a:r>
            <a:r>
              <a:rPr lang="en-US" sz="3200" b="0" i="0" dirty="0">
                <a:effectLst/>
                <a:latin typeface="Aptos" panose="020B0004020202020204" pitchFamily="34" charset="0"/>
              </a:rPr>
              <a:t> </a:t>
            </a:r>
          </a:p>
          <a:p>
            <a:pPr algn="ctr" rtl="0" fontAlgn="base">
              <a:buFont typeface="Arial" panose="020B0604020202020204" pitchFamily="34" charset="0"/>
              <a:buChar char="•"/>
            </a:pPr>
            <a:r>
              <a:rPr lang="en-US" sz="3200" b="0" i="0" dirty="0" err="1">
                <a:effectLst/>
                <a:latin typeface="Aptos" panose="020B0004020202020204" pitchFamily="34" charset="0"/>
              </a:rPr>
              <a:t>Meekijken</a:t>
            </a:r>
            <a:r>
              <a:rPr lang="en-US" sz="3200" b="0" i="0" dirty="0">
                <a:effectLst/>
                <a:latin typeface="Aptos" panose="020B0004020202020204" pitchFamily="34" charset="0"/>
              </a:rPr>
              <a:t> door </a:t>
            </a:r>
            <a:r>
              <a:rPr lang="en-US" sz="3200" b="0" i="0" dirty="0" err="1">
                <a:effectLst/>
                <a:latin typeface="Aptos" panose="020B0004020202020204" pitchFamily="34" charset="0"/>
              </a:rPr>
              <a:t>docenten</a:t>
            </a:r>
            <a:r>
              <a:rPr lang="en-US" sz="3200" b="0" i="0" dirty="0">
                <a:effectLst/>
                <a:latin typeface="Aptos" panose="020B0004020202020204" pitchFamily="34" charset="0"/>
              </a:rPr>
              <a:t> via de webcam </a:t>
            </a:r>
            <a:r>
              <a:rPr lang="en-US" sz="3200" b="0" i="0" dirty="0" err="1">
                <a:effectLst/>
                <a:latin typeface="Aptos" panose="020B0004020202020204" pitchFamily="34" charset="0"/>
              </a:rPr>
              <a:t>terwijl</a:t>
            </a:r>
            <a:r>
              <a:rPr lang="en-US" sz="3200" b="0" i="0" dirty="0">
                <a:effectLst/>
                <a:latin typeface="Aptos" panose="020B0004020202020204" pitchFamily="34" charset="0"/>
              </a:rPr>
              <a:t> de </a:t>
            </a:r>
            <a:r>
              <a:rPr lang="en-US" sz="3200" b="0" i="0" dirty="0" err="1">
                <a:effectLst/>
                <a:latin typeface="Aptos" panose="020B0004020202020204" pitchFamily="34" charset="0"/>
              </a:rPr>
              <a:t>toets</a:t>
            </a:r>
            <a:r>
              <a:rPr lang="en-US" sz="3200" b="0" i="0" dirty="0">
                <a:effectLst/>
                <a:latin typeface="Aptos" panose="020B0004020202020204" pitchFamily="34" charset="0"/>
              </a:rPr>
              <a:t> </a:t>
            </a:r>
            <a:r>
              <a:rPr lang="en-US" sz="3200" b="0" i="0" dirty="0" err="1">
                <a:effectLst/>
                <a:latin typeface="Aptos" panose="020B0004020202020204" pitchFamily="34" charset="0"/>
              </a:rPr>
              <a:t>wordt</a:t>
            </a:r>
            <a:r>
              <a:rPr lang="en-US" sz="3200" b="0" i="0" dirty="0">
                <a:effectLst/>
                <a:latin typeface="Aptos" panose="020B0004020202020204" pitchFamily="34" charset="0"/>
              </a:rPr>
              <a:t> </a:t>
            </a:r>
            <a:r>
              <a:rPr lang="en-US" sz="3200" b="0" i="0" dirty="0" err="1">
                <a:effectLst/>
                <a:latin typeface="Aptos" panose="020B0004020202020204" pitchFamily="34" charset="0"/>
              </a:rPr>
              <a:t>gemaakt</a:t>
            </a:r>
            <a:r>
              <a:rPr lang="en-US" sz="3200" b="0" i="0" dirty="0">
                <a:effectLst/>
                <a:latin typeface="Aptos" panose="020B0004020202020204" pitchFamily="34" charset="0"/>
              </a:rPr>
              <a:t>. </a:t>
            </a:r>
          </a:p>
          <a:p>
            <a:pPr algn="ctr" rtl="0" fontAlgn="base">
              <a:buFont typeface="Arial" panose="020B0604020202020204" pitchFamily="34" charset="0"/>
              <a:buChar char="•"/>
            </a:pPr>
            <a:r>
              <a:rPr lang="en-US" sz="3200" b="0" i="0" dirty="0" err="1">
                <a:effectLst/>
                <a:latin typeface="Aptos" panose="020B0004020202020204" pitchFamily="34" charset="0"/>
              </a:rPr>
              <a:t>Muisbewegingen</a:t>
            </a:r>
            <a:r>
              <a:rPr lang="en-US" sz="3200" b="0" i="0" dirty="0">
                <a:effectLst/>
                <a:latin typeface="Aptos" panose="020B0004020202020204" pitchFamily="34" charset="0"/>
              </a:rPr>
              <a:t> </a:t>
            </a:r>
            <a:r>
              <a:rPr lang="en-US" sz="3200" b="0" i="0" dirty="0" err="1">
                <a:effectLst/>
                <a:latin typeface="Aptos" panose="020B0004020202020204" pitchFamily="34" charset="0"/>
              </a:rPr>
              <a:t>en</a:t>
            </a:r>
            <a:r>
              <a:rPr lang="en-US" sz="3200" b="0" i="0" dirty="0">
                <a:effectLst/>
                <a:latin typeface="Aptos" panose="020B0004020202020204" pitchFamily="34" charset="0"/>
              </a:rPr>
              <a:t> </a:t>
            </a:r>
            <a:r>
              <a:rPr lang="en-US" sz="3200" b="0" i="0" dirty="0" err="1">
                <a:effectLst/>
                <a:latin typeface="Aptos" panose="020B0004020202020204" pitchFamily="34" charset="0"/>
              </a:rPr>
              <a:t>toetsaanslagen</a:t>
            </a:r>
            <a:r>
              <a:rPr lang="en-US" sz="3200" b="0" i="0" dirty="0">
                <a:effectLst/>
                <a:latin typeface="Aptos" panose="020B0004020202020204" pitchFamily="34" charset="0"/>
              </a:rPr>
              <a:t> </a:t>
            </a:r>
            <a:r>
              <a:rPr lang="en-US" sz="3200" b="0" i="0" dirty="0" err="1">
                <a:effectLst/>
                <a:latin typeface="Aptos" panose="020B0004020202020204" pitchFamily="34" charset="0"/>
              </a:rPr>
              <a:t>worden</a:t>
            </a:r>
            <a:r>
              <a:rPr lang="en-US" sz="3200" b="0" i="0" dirty="0">
                <a:effectLst/>
                <a:latin typeface="Aptos" panose="020B0004020202020204" pitchFamily="34" charset="0"/>
              </a:rPr>
              <a:t> </a:t>
            </a:r>
            <a:r>
              <a:rPr lang="en-US" sz="3200" b="0" i="0" dirty="0" err="1">
                <a:effectLst/>
                <a:latin typeface="Aptos" panose="020B0004020202020204" pitchFamily="34" charset="0"/>
              </a:rPr>
              <a:t>vastgelegd</a:t>
            </a:r>
            <a:r>
              <a:rPr lang="en-US" sz="3200" b="0" i="0" dirty="0">
                <a:effectLst/>
                <a:latin typeface="Aptos" panose="020B0004020202020204" pitchFamily="34" charset="0"/>
              </a:rPr>
              <a:t> </a:t>
            </a:r>
          </a:p>
          <a:p>
            <a:pPr algn="ctr" rtl="0" fontAlgn="base"/>
            <a:r>
              <a:rPr lang="en-US" sz="3200" b="0" i="0" dirty="0">
                <a:effectLst/>
                <a:latin typeface="Aptos" panose="020B0004020202020204" pitchFamily="34" charset="0"/>
              </a:rPr>
              <a:t> </a:t>
            </a:r>
            <a:endParaRPr lang="en-US" sz="6600" b="0" i="0" dirty="0">
              <a:effectLst/>
            </a:endParaRPr>
          </a:p>
          <a:p>
            <a:pPr algn="ctr" rtl="0" fontAlgn="base"/>
            <a:r>
              <a:rPr lang="en-US" sz="3200" b="0" i="0" dirty="0">
                <a:effectLst/>
                <a:latin typeface="Aptos" panose="020B0004020202020204" pitchFamily="34" charset="0"/>
              </a:rPr>
              <a:t>Er </a:t>
            </a:r>
            <a:r>
              <a:rPr lang="en-US" sz="3200" b="0" i="0" dirty="0" err="1">
                <a:effectLst/>
                <a:latin typeface="Aptos" panose="020B0004020202020204" pitchFamily="34" charset="0"/>
              </a:rPr>
              <a:t>zijn</a:t>
            </a:r>
            <a:r>
              <a:rPr lang="en-US" sz="3200" b="0" i="0" dirty="0">
                <a:effectLst/>
                <a:latin typeface="Aptos" panose="020B0004020202020204" pitchFamily="34" charset="0"/>
              </a:rPr>
              <a:t> </a:t>
            </a:r>
            <a:r>
              <a:rPr lang="en-US" sz="3200" b="0" i="0" dirty="0" err="1">
                <a:effectLst/>
                <a:latin typeface="Aptos" panose="020B0004020202020204" pitchFamily="34" charset="0"/>
              </a:rPr>
              <a:t>nog</a:t>
            </a:r>
            <a:r>
              <a:rPr lang="en-US" sz="3200" b="0" i="0" dirty="0">
                <a:effectLst/>
                <a:latin typeface="Aptos" panose="020B0004020202020204" pitchFamily="34" charset="0"/>
              </a:rPr>
              <a:t> </a:t>
            </a:r>
            <a:r>
              <a:rPr lang="en-US" sz="3200" b="0" i="0" dirty="0" err="1">
                <a:effectLst/>
                <a:latin typeface="Aptos" panose="020B0004020202020204" pitchFamily="34" charset="0"/>
              </a:rPr>
              <a:t>meer</a:t>
            </a:r>
            <a:r>
              <a:rPr lang="en-US" sz="3200" b="0" i="0" dirty="0">
                <a:effectLst/>
                <a:latin typeface="Aptos" panose="020B0004020202020204" pitchFamily="34" charset="0"/>
              </a:rPr>
              <a:t> </a:t>
            </a:r>
            <a:r>
              <a:rPr lang="en-US" sz="3200" b="0" i="0" dirty="0" err="1">
                <a:effectLst/>
                <a:latin typeface="Aptos" panose="020B0004020202020204" pitchFamily="34" charset="0"/>
              </a:rPr>
              <a:t>manieren</a:t>
            </a:r>
            <a:r>
              <a:rPr lang="en-US" sz="3200" b="0" i="0" dirty="0">
                <a:effectLst/>
                <a:latin typeface="Aptos" panose="020B0004020202020204" pitchFamily="34" charset="0"/>
              </a:rPr>
              <a:t> </a:t>
            </a:r>
            <a:r>
              <a:rPr lang="en-US" sz="3200" b="0" i="0" dirty="0" err="1">
                <a:effectLst/>
                <a:latin typeface="Aptos" panose="020B0004020202020204" pitchFamily="34" charset="0"/>
              </a:rPr>
              <a:t>waarop</a:t>
            </a:r>
            <a:r>
              <a:rPr lang="en-US" sz="3200" b="0" i="0" dirty="0">
                <a:effectLst/>
                <a:latin typeface="Aptos" panose="020B0004020202020204" pitchFamily="34" charset="0"/>
              </a:rPr>
              <a:t> </a:t>
            </a:r>
            <a:r>
              <a:rPr lang="en-US" sz="3200" b="0" i="0" dirty="0" err="1">
                <a:effectLst/>
                <a:latin typeface="Aptos" panose="020B0004020202020204" pitchFamily="34" charset="0"/>
              </a:rPr>
              <a:t>leerlingen</a:t>
            </a:r>
            <a:r>
              <a:rPr lang="en-US" sz="3200" b="0" i="0" dirty="0">
                <a:effectLst/>
                <a:latin typeface="Aptos" panose="020B0004020202020204" pitchFamily="34" charset="0"/>
              </a:rPr>
              <a:t> in de </a:t>
            </a:r>
            <a:r>
              <a:rPr lang="en-US" sz="3200" b="0" i="0" dirty="0" err="1">
                <a:effectLst/>
                <a:latin typeface="Aptos" panose="020B0004020202020204" pitchFamily="34" charset="0"/>
              </a:rPr>
              <a:t>gaten</a:t>
            </a:r>
            <a:r>
              <a:rPr lang="en-US" sz="3200" b="0" i="0" dirty="0">
                <a:effectLst/>
                <a:latin typeface="Aptos" panose="020B0004020202020204" pitchFamily="34" charset="0"/>
              </a:rPr>
              <a:t> </a:t>
            </a:r>
            <a:r>
              <a:rPr lang="en-US" sz="3200" b="0" i="0" dirty="0" err="1">
                <a:effectLst/>
                <a:latin typeface="Aptos" panose="020B0004020202020204" pitchFamily="34" charset="0"/>
              </a:rPr>
              <a:t>gehouden</a:t>
            </a:r>
            <a:r>
              <a:rPr lang="en-US" sz="3200" b="0" i="0" dirty="0">
                <a:effectLst/>
                <a:latin typeface="Aptos" panose="020B0004020202020204" pitchFamily="34" charset="0"/>
              </a:rPr>
              <a:t> </a:t>
            </a:r>
            <a:r>
              <a:rPr lang="en-US" sz="3200" b="0" i="0" dirty="0" err="1">
                <a:effectLst/>
                <a:latin typeface="Aptos" panose="020B0004020202020204" pitchFamily="34" charset="0"/>
              </a:rPr>
              <a:t>worden</a:t>
            </a:r>
            <a:r>
              <a:rPr lang="en-US" sz="3200" b="0" i="0" dirty="0">
                <a:effectLst/>
                <a:latin typeface="Aptos" panose="020B0004020202020204" pitchFamily="34" charset="0"/>
              </a:rPr>
              <a:t> </a:t>
            </a:r>
            <a:r>
              <a:rPr lang="en-US" sz="3200" b="0" i="0" dirty="0" err="1">
                <a:effectLst/>
                <a:latin typeface="Aptos" panose="020B0004020202020204" pitchFamily="34" charset="0"/>
              </a:rPr>
              <a:t>tijdens</a:t>
            </a:r>
            <a:r>
              <a:rPr lang="en-US" sz="3200" b="0" i="0" dirty="0">
                <a:effectLst/>
                <a:latin typeface="Aptos" panose="020B0004020202020204" pitchFamily="34" charset="0"/>
              </a:rPr>
              <a:t> online proctoring. De AP </a:t>
            </a:r>
            <a:r>
              <a:rPr lang="en-US" sz="3200" b="0" i="0" dirty="0" err="1">
                <a:effectLst/>
                <a:latin typeface="Aptos" panose="020B0004020202020204" pitchFamily="34" charset="0"/>
              </a:rPr>
              <a:t>heeft</a:t>
            </a:r>
            <a:r>
              <a:rPr lang="en-US" sz="3200" b="0" i="0" dirty="0">
                <a:effectLst/>
                <a:latin typeface="Aptos" panose="020B0004020202020204" pitchFamily="34" charset="0"/>
              </a:rPr>
              <a:t> </a:t>
            </a:r>
            <a:r>
              <a:rPr lang="en-US" sz="3200" b="0" i="0" dirty="0" err="1">
                <a:effectLst/>
                <a:latin typeface="Aptos" panose="020B0004020202020204" pitchFamily="34" charset="0"/>
              </a:rPr>
              <a:t>hier</a:t>
            </a:r>
            <a:r>
              <a:rPr lang="en-US" sz="3200" b="0" i="0" dirty="0">
                <a:effectLst/>
                <a:latin typeface="Aptos" panose="020B0004020202020204" pitchFamily="34" charset="0"/>
              </a:rPr>
              <a:t> </a:t>
            </a:r>
            <a:r>
              <a:rPr lang="en-US" sz="3200" b="0" i="0" dirty="0" err="1">
                <a:effectLst/>
                <a:latin typeface="Aptos" panose="020B0004020202020204" pitchFamily="34" charset="0"/>
              </a:rPr>
              <a:t>een</a:t>
            </a:r>
            <a:r>
              <a:rPr lang="en-US" sz="3200" b="0" i="0" dirty="0">
                <a:effectLst/>
                <a:latin typeface="Aptos" panose="020B0004020202020204" pitchFamily="34" charset="0"/>
              </a:rPr>
              <a:t> </a:t>
            </a:r>
            <a:r>
              <a:rPr lang="en-US" sz="3200" b="0" i="0" dirty="0" err="1">
                <a:effectLst/>
                <a:latin typeface="Aptos" panose="020B0004020202020204" pitchFamily="34" charset="0"/>
              </a:rPr>
              <a:t>richtlijn</a:t>
            </a:r>
            <a:r>
              <a:rPr lang="en-US" sz="3200" b="0" i="0" dirty="0">
                <a:effectLst/>
                <a:latin typeface="Aptos" panose="020B0004020202020204" pitchFamily="34" charset="0"/>
              </a:rPr>
              <a:t> </a:t>
            </a:r>
            <a:r>
              <a:rPr lang="en-US" sz="3200" b="0" i="0" dirty="0" err="1">
                <a:effectLst/>
                <a:latin typeface="Aptos" panose="020B0004020202020204" pitchFamily="34" charset="0"/>
              </a:rPr>
              <a:t>voor</a:t>
            </a:r>
            <a:r>
              <a:rPr lang="en-US" sz="3200" b="0" i="0" dirty="0">
                <a:effectLst/>
                <a:latin typeface="Aptos" panose="020B0004020202020204" pitchFamily="34" charset="0"/>
              </a:rPr>
              <a:t> </a:t>
            </a:r>
            <a:r>
              <a:rPr lang="en-US" sz="3200" b="0" i="0" dirty="0" err="1">
                <a:effectLst/>
                <a:latin typeface="Aptos" panose="020B0004020202020204" pitchFamily="34" charset="0"/>
              </a:rPr>
              <a:t>uitgebracht</a:t>
            </a:r>
            <a:r>
              <a:rPr lang="en-US" sz="3200" b="0" i="0" dirty="0">
                <a:effectLst/>
                <a:latin typeface="Aptos" panose="020B0004020202020204" pitchFamily="34" charset="0"/>
              </a:rPr>
              <a:t>, </a:t>
            </a:r>
            <a:r>
              <a:rPr lang="en-US" sz="3200" b="0" i="0" dirty="0" err="1">
                <a:effectLst/>
                <a:latin typeface="Aptos" panose="020B0004020202020204" pitchFamily="34" charset="0"/>
              </a:rPr>
              <a:t>mede</a:t>
            </a:r>
            <a:r>
              <a:rPr lang="en-US" sz="3200" b="0" i="0" dirty="0">
                <a:effectLst/>
                <a:latin typeface="Aptos" panose="020B0004020202020204" pitchFamily="34" charset="0"/>
              </a:rPr>
              <a:t> </a:t>
            </a:r>
            <a:r>
              <a:rPr lang="en-US" sz="3200" b="0" i="0" dirty="0" err="1">
                <a:effectLst/>
                <a:latin typeface="Aptos" panose="020B0004020202020204" pitchFamily="34" charset="0"/>
              </a:rPr>
              <a:t>doordat</a:t>
            </a:r>
            <a:r>
              <a:rPr lang="en-US" sz="3200" b="0" i="0" dirty="0">
                <a:effectLst/>
                <a:latin typeface="Aptos" panose="020B0004020202020204" pitchFamily="34" charset="0"/>
              </a:rPr>
              <a:t> </a:t>
            </a:r>
            <a:r>
              <a:rPr lang="en-US" sz="3200" b="0" i="0" dirty="0" err="1">
                <a:effectLst/>
                <a:latin typeface="Aptos" panose="020B0004020202020204" pitchFamily="34" charset="0"/>
              </a:rPr>
              <a:t>tijdens</a:t>
            </a:r>
            <a:r>
              <a:rPr lang="en-US" sz="3200" b="0" i="0" dirty="0">
                <a:effectLst/>
                <a:latin typeface="Aptos" panose="020B0004020202020204" pitchFamily="34" charset="0"/>
              </a:rPr>
              <a:t> de Corona crisis </a:t>
            </a:r>
            <a:r>
              <a:rPr lang="en-US" sz="3200" b="0" i="0" dirty="0" err="1">
                <a:effectLst/>
                <a:latin typeface="Aptos" panose="020B0004020202020204" pitchFamily="34" charset="0"/>
              </a:rPr>
              <a:t>veel</a:t>
            </a:r>
            <a:r>
              <a:rPr lang="en-US" sz="3200" b="0" i="0" dirty="0">
                <a:effectLst/>
                <a:latin typeface="Aptos" panose="020B0004020202020204" pitchFamily="34" charset="0"/>
              </a:rPr>
              <a:t> </a:t>
            </a:r>
            <a:r>
              <a:rPr lang="en-US" sz="3200" b="0" i="0" dirty="0" err="1">
                <a:effectLst/>
                <a:latin typeface="Aptos" panose="020B0004020202020204" pitchFamily="34" charset="0"/>
              </a:rPr>
              <a:t>onderwijs</a:t>
            </a:r>
            <a:r>
              <a:rPr lang="en-US" sz="3200" b="0" i="0" dirty="0">
                <a:effectLst/>
                <a:latin typeface="Aptos" panose="020B0004020202020204" pitchFamily="34" charset="0"/>
              </a:rPr>
              <a:t> </a:t>
            </a:r>
            <a:r>
              <a:rPr lang="en-US" sz="3200" b="0" i="0" dirty="0" err="1">
                <a:effectLst/>
                <a:latin typeface="Aptos" panose="020B0004020202020204" pitchFamily="34" charset="0"/>
              </a:rPr>
              <a:t>verschoof</a:t>
            </a:r>
            <a:r>
              <a:rPr lang="en-US" sz="3200" b="0" i="0" dirty="0">
                <a:effectLst/>
                <a:latin typeface="Aptos" panose="020B0004020202020204" pitchFamily="34" charset="0"/>
              </a:rPr>
              <a:t> </a:t>
            </a:r>
            <a:r>
              <a:rPr lang="en-US" sz="3200" b="0" i="0" dirty="0" err="1">
                <a:effectLst/>
                <a:latin typeface="Aptos" panose="020B0004020202020204" pitchFamily="34" charset="0"/>
              </a:rPr>
              <a:t>naar</a:t>
            </a:r>
            <a:r>
              <a:rPr lang="en-US" sz="3200" b="0" i="0" dirty="0">
                <a:effectLst/>
                <a:latin typeface="Aptos" panose="020B0004020202020204" pitchFamily="34" charset="0"/>
              </a:rPr>
              <a:t> online </a:t>
            </a:r>
            <a:r>
              <a:rPr lang="en-US" sz="3200" b="0" i="0" dirty="0" err="1">
                <a:effectLst/>
                <a:latin typeface="Aptos" panose="020B0004020202020204" pitchFamily="34" charset="0"/>
              </a:rPr>
              <a:t>onderwijs</a:t>
            </a:r>
            <a:r>
              <a:rPr lang="en-US" sz="3200" b="0" i="0" dirty="0">
                <a:effectLst/>
                <a:latin typeface="Aptos" panose="020B0004020202020204" pitchFamily="34" charset="0"/>
              </a:rPr>
              <a:t>.  </a:t>
            </a:r>
            <a:endParaRPr lang="en-US" sz="6600" b="0" i="0" dirty="0">
              <a:effectLst/>
            </a:endParaRPr>
          </a:p>
          <a:p>
            <a:pPr algn="ctr" rtl="0" fontAlgn="base">
              <a:spcAft>
                <a:spcPts val="800"/>
              </a:spcAft>
            </a:pPr>
            <a:r>
              <a:rPr lang="en-US" sz="3200" b="0" i="0" dirty="0">
                <a:effectLst/>
                <a:latin typeface="Aptos" panose="020B0004020202020204" pitchFamily="34" charset="0"/>
              </a:rPr>
              <a:t> </a:t>
            </a:r>
            <a:endParaRPr lang="en-US" sz="6600" b="0" i="0" dirty="0">
              <a:effectLst/>
            </a:endParaRPr>
          </a:p>
          <a:p>
            <a:pPr algn="ctr" rtl="0" fontAlgn="base">
              <a:spcAft>
                <a:spcPts val="800"/>
              </a:spcAft>
            </a:pPr>
            <a:r>
              <a:rPr lang="en-US" sz="3200" b="1" i="0" u="sng" strike="noStrike" dirty="0">
                <a:solidFill>
                  <a:srgbClr val="467886"/>
                </a:solidFill>
                <a:effectLst/>
                <a:latin typeface="Aptos" panose="020B0004020202020204" pitchFamily="34" charset="0"/>
                <a:hlinkClick r:id="rId2"/>
              </a:rPr>
              <a:t>https://www.autoriteitpersoonsgegevens.nl/themas/onderwijs/digitaal-afstandsonderwijs/online-proctoring</a:t>
            </a:r>
            <a:r>
              <a:rPr lang="en-US" sz="3200" b="0" i="0" dirty="0">
                <a:solidFill>
                  <a:srgbClr val="467886"/>
                </a:solidFill>
                <a:effectLst/>
                <a:latin typeface="Aptos" panose="020B0004020202020204" pitchFamily="34" charset="0"/>
              </a:rPr>
              <a:t> </a:t>
            </a:r>
            <a:endParaRPr lang="en-US" sz="6600" b="0" i="0" dirty="0">
              <a:effectLst/>
            </a:endParaRPr>
          </a:p>
          <a:p>
            <a:pPr algn="ctr"/>
            <a:endParaRPr lang="en-NL" sz="4400" cap="all"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846659"/>
          </a:xfrm>
        </p:spPr>
        <p:txBody>
          <a:bodyPr/>
          <a:lstStyle/>
          <a:p>
            <a:pPr algn="ctr"/>
            <a:r>
              <a:rPr lang="nl-NL" sz="4000" dirty="0">
                <a:latin typeface="Nunito ExtraBold" pitchFamily="2" charset="77"/>
              </a:rPr>
              <a:t>Vraag </a:t>
            </a:r>
            <a:r>
              <a:rPr lang="en-US" sz="4000" dirty="0">
                <a:latin typeface="Nunito ExtraBold" pitchFamily="2" charset="77"/>
              </a:rPr>
              <a:t>14:</a:t>
            </a:r>
            <a:br>
              <a:rPr lang="en-GB" sz="4000" dirty="0">
                <a:latin typeface="Nunito ExtraBold" pitchFamily="2" charset="77"/>
              </a:rPr>
            </a:br>
            <a:r>
              <a:rPr lang="en-US" sz="4000" b="1" dirty="0" err="1">
                <a:effectLst/>
                <a:latin typeface="Nunito ExtraBold" pitchFamily="2" charset="77"/>
              </a:rPr>
              <a:t>Bij</a:t>
            </a:r>
            <a:r>
              <a:rPr lang="en-US" sz="4000" b="1" dirty="0">
                <a:effectLst/>
                <a:latin typeface="Nunito ExtraBold" pitchFamily="2" charset="77"/>
              </a:rPr>
              <a:t> online proctoring (</a:t>
            </a:r>
            <a:r>
              <a:rPr lang="en-US" sz="4000" b="1" dirty="0" err="1">
                <a:effectLst/>
                <a:latin typeface="Nunito ExtraBold" pitchFamily="2" charset="77"/>
              </a:rPr>
              <a:t>tentamens</a:t>
            </a:r>
            <a:r>
              <a:rPr lang="en-US" sz="4000" b="1" dirty="0">
                <a:effectLst/>
                <a:latin typeface="Nunito ExtraBold" pitchFamily="2" charset="77"/>
              </a:rPr>
              <a:t> op </a:t>
            </a:r>
            <a:r>
              <a:rPr lang="en-US" sz="4000" b="1" dirty="0" err="1">
                <a:effectLst/>
                <a:latin typeface="Nunito ExtraBold" pitchFamily="2" charset="77"/>
              </a:rPr>
              <a:t>afstand</a:t>
            </a:r>
            <a:r>
              <a:rPr lang="en-US" sz="4000" b="1" dirty="0">
                <a:effectLst/>
                <a:latin typeface="Nunito ExtraBold" pitchFamily="2" charset="77"/>
              </a:rPr>
              <a:t> </a:t>
            </a:r>
            <a:r>
              <a:rPr lang="en-US" sz="4000" b="1" dirty="0" err="1">
                <a:effectLst/>
                <a:latin typeface="Nunito ExtraBold" pitchFamily="2" charset="77"/>
              </a:rPr>
              <a:t>maken</a:t>
            </a:r>
            <a:r>
              <a:rPr lang="en-US" sz="4000" b="1" dirty="0">
                <a:effectLst/>
                <a:latin typeface="Nunito ExtraBold" pitchFamily="2" charset="77"/>
              </a:rPr>
              <a:t>)  </a:t>
            </a:r>
            <a:r>
              <a:rPr lang="en-US" sz="4000" b="1" dirty="0" err="1">
                <a:effectLst/>
                <a:latin typeface="Nunito ExtraBold" pitchFamily="2" charset="77"/>
              </a:rPr>
              <a:t>worden</a:t>
            </a:r>
            <a:r>
              <a:rPr lang="en-US" sz="4000" b="1" dirty="0">
                <a:effectLst/>
                <a:latin typeface="Nunito ExtraBold" pitchFamily="2" charset="77"/>
              </a:rPr>
              <a:t> </a:t>
            </a:r>
            <a:r>
              <a:rPr lang="en-US" sz="4000" b="1" dirty="0" err="1">
                <a:effectLst/>
                <a:latin typeface="Nunito ExtraBold" pitchFamily="2" charset="77"/>
              </a:rPr>
              <a:t>leerlingen</a:t>
            </a:r>
            <a:r>
              <a:rPr lang="en-US" sz="4000" b="1" dirty="0">
                <a:effectLst/>
                <a:latin typeface="Nunito ExtraBold" pitchFamily="2" charset="77"/>
              </a:rPr>
              <a:t> op </a:t>
            </a:r>
            <a:r>
              <a:rPr lang="en-US" sz="4000" b="1" dirty="0" err="1">
                <a:effectLst/>
                <a:latin typeface="Nunito ExtraBold" pitchFamily="2" charset="77"/>
              </a:rPr>
              <a:t>afstand</a:t>
            </a:r>
            <a:r>
              <a:rPr lang="en-US" sz="4000" b="1" dirty="0">
                <a:effectLst/>
                <a:latin typeface="Nunito ExtraBold" pitchFamily="2" charset="77"/>
              </a:rPr>
              <a:t> in de </a:t>
            </a:r>
            <a:r>
              <a:rPr lang="en-US" sz="4000" b="1" dirty="0" err="1">
                <a:effectLst/>
                <a:latin typeface="Nunito ExtraBold" pitchFamily="2" charset="77"/>
              </a:rPr>
              <a:t>gaten</a:t>
            </a:r>
            <a:r>
              <a:rPr lang="en-US" sz="4000" b="1" dirty="0">
                <a:effectLst/>
                <a:latin typeface="Nunito ExtraBold" pitchFamily="2" charset="77"/>
              </a:rPr>
              <a:t> </a:t>
            </a:r>
            <a:r>
              <a:rPr lang="en-US" sz="4000" b="1" dirty="0" err="1">
                <a:effectLst/>
                <a:latin typeface="Nunito ExtraBold" pitchFamily="2" charset="77"/>
              </a:rPr>
              <a:t>gehouden</a:t>
            </a:r>
            <a:r>
              <a:rPr lang="en-US" sz="4000" b="1" dirty="0">
                <a:effectLst/>
                <a:latin typeface="Nunito ExtraBold" pitchFamily="2" charset="77"/>
              </a:rPr>
              <a:t> door AI</a:t>
            </a:r>
            <a:endParaRPr lang="en-NL" sz="4000" dirty="0">
              <a:latin typeface="Nunito ExtraBold" pitchFamily="2" charset="77"/>
            </a:endParaRPr>
          </a:p>
        </p:txBody>
      </p:sp>
    </p:spTree>
    <p:extLst>
      <p:ext uri="{BB962C8B-B14F-4D97-AF65-F5344CB8AC3E}">
        <p14:creationId xmlns:p14="http://schemas.microsoft.com/office/powerpoint/2010/main" val="9748478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3077766"/>
          </a:xfrm>
        </p:spPr>
        <p:txBody>
          <a:bodyPr/>
          <a:lstStyle/>
          <a:p>
            <a:pPr algn="ctr" rtl="0" fontAlgn="base">
              <a:spcAft>
                <a:spcPts val="800"/>
              </a:spcAft>
            </a:pPr>
            <a:r>
              <a:rPr lang="nl-NL" sz="4000" dirty="0">
                <a:latin typeface="Nunito ExtraBold" pitchFamily="2" charset="77"/>
              </a:rPr>
              <a:t>Vraag </a:t>
            </a:r>
            <a:r>
              <a:rPr lang="en-US" sz="4000" dirty="0">
                <a:latin typeface="Nunito ExtraBold" pitchFamily="2" charset="77"/>
              </a:rPr>
              <a:t>15:</a:t>
            </a:r>
            <a:br>
              <a:rPr lang="en-GB" sz="4000" dirty="0">
                <a:latin typeface="Nunito ExtraBold" pitchFamily="2" charset="77"/>
              </a:rPr>
            </a:br>
            <a:r>
              <a:rPr lang="en-US" sz="4000" b="0" i="0" dirty="0">
                <a:effectLst/>
                <a:latin typeface="Nunito ExtraBold" pitchFamily="2" charset="77"/>
              </a:rPr>
              <a:t>Het CABR (</a:t>
            </a:r>
            <a:r>
              <a:rPr lang="en-US" sz="4000" b="0" i="0" dirty="0" err="1">
                <a:effectLst/>
                <a:latin typeface="Nunito ExtraBold" pitchFamily="2" charset="77"/>
              </a:rPr>
              <a:t>Centraal</a:t>
            </a:r>
            <a:r>
              <a:rPr lang="en-US" sz="4000" b="0" i="0" dirty="0">
                <a:effectLst/>
                <a:latin typeface="Nunito ExtraBold" pitchFamily="2" charset="77"/>
              </a:rPr>
              <a:t> </a:t>
            </a:r>
            <a:r>
              <a:rPr lang="en-US" sz="4000" b="0" i="0" dirty="0" err="1">
                <a:effectLst/>
                <a:latin typeface="Nunito ExtraBold" pitchFamily="2" charset="77"/>
              </a:rPr>
              <a:t>Archief</a:t>
            </a:r>
            <a:r>
              <a:rPr lang="en-US" sz="4000" b="0" i="0" dirty="0">
                <a:effectLst/>
                <a:latin typeface="Nunito ExtraBold" pitchFamily="2" charset="77"/>
              </a:rPr>
              <a:t> </a:t>
            </a:r>
            <a:r>
              <a:rPr lang="en-US" sz="4000" b="0" i="0" dirty="0" err="1">
                <a:effectLst/>
                <a:latin typeface="Nunito ExtraBold" pitchFamily="2" charset="77"/>
              </a:rPr>
              <a:t>Bijzondere</a:t>
            </a:r>
            <a:r>
              <a:rPr lang="en-US" sz="4000" b="0" i="0" dirty="0">
                <a:effectLst/>
                <a:latin typeface="Nunito ExtraBold" pitchFamily="2" charset="77"/>
              </a:rPr>
              <a:t> </a:t>
            </a:r>
            <a:r>
              <a:rPr lang="en-US" sz="4000" b="0" i="0" dirty="0" err="1">
                <a:effectLst/>
                <a:latin typeface="Nunito ExtraBold" pitchFamily="2" charset="77"/>
              </a:rPr>
              <a:t>Rechtsplegingen</a:t>
            </a:r>
            <a:r>
              <a:rPr lang="en-US" sz="4000" b="0" i="0" dirty="0">
                <a:effectLst/>
                <a:latin typeface="Nunito ExtraBold" pitchFamily="2" charset="77"/>
              </a:rPr>
              <a:t>) is </a:t>
            </a:r>
            <a:r>
              <a:rPr lang="en-US" sz="4000" b="0" i="0" dirty="0" err="1">
                <a:effectLst/>
                <a:latin typeface="Nunito ExtraBold" pitchFamily="2" charset="77"/>
              </a:rPr>
              <a:t>sinds</a:t>
            </a:r>
            <a:r>
              <a:rPr lang="en-US" sz="4000" b="0" i="0" dirty="0">
                <a:effectLst/>
                <a:latin typeface="Nunito ExtraBold" pitchFamily="2" charset="77"/>
              </a:rPr>
              <a:t> </a:t>
            </a:r>
            <a:r>
              <a:rPr lang="en-US" sz="4000" b="0" i="0" dirty="0" err="1">
                <a:effectLst/>
                <a:latin typeface="Nunito ExtraBold" pitchFamily="2" charset="77"/>
              </a:rPr>
              <a:t>kort</a:t>
            </a:r>
            <a:r>
              <a:rPr lang="en-US" sz="4000" b="0" i="0" dirty="0">
                <a:effectLst/>
                <a:latin typeface="Nunito ExtraBold" pitchFamily="2" charset="77"/>
              </a:rPr>
              <a:t> </a:t>
            </a:r>
            <a:r>
              <a:rPr lang="en-US" sz="4000" b="0" i="0" dirty="0" err="1">
                <a:effectLst/>
                <a:latin typeface="Nunito ExtraBold" pitchFamily="2" charset="77"/>
              </a:rPr>
              <a:t>gepubliceerd</a:t>
            </a:r>
            <a:r>
              <a:rPr lang="en-US" sz="4000" b="0" i="0" dirty="0">
                <a:effectLst/>
                <a:latin typeface="Nunito ExtraBold" pitchFamily="2" charset="77"/>
              </a:rPr>
              <a:t>. De  AP </a:t>
            </a:r>
            <a:r>
              <a:rPr lang="en-US" sz="4000" b="0" i="0" dirty="0" err="1">
                <a:effectLst/>
                <a:latin typeface="Nunito ExtraBold" pitchFamily="2" charset="77"/>
              </a:rPr>
              <a:t>adviseerd</a:t>
            </a:r>
            <a:r>
              <a:rPr lang="en-US" sz="4000" b="0" i="0" dirty="0">
                <a:effectLst/>
                <a:latin typeface="Nunito ExtraBold" pitchFamily="2" charset="77"/>
              </a:rPr>
              <a:t> </a:t>
            </a:r>
            <a:r>
              <a:rPr lang="en-US" sz="4000" b="0" dirty="0">
                <a:latin typeface="Nunito ExtraBold" pitchFamily="2" charset="77"/>
              </a:rPr>
              <a:t>in </a:t>
            </a:r>
            <a:r>
              <a:rPr lang="en-US" sz="4000" b="0" dirty="0" err="1">
                <a:latin typeface="Nunito ExtraBold" pitchFamily="2" charset="77"/>
              </a:rPr>
              <a:t>eerste</a:t>
            </a:r>
            <a:r>
              <a:rPr lang="en-US" sz="4000" b="0" dirty="0">
                <a:latin typeface="Nunito ExtraBold" pitchFamily="2" charset="77"/>
              </a:rPr>
              <a:t> </a:t>
            </a:r>
            <a:r>
              <a:rPr lang="en-US" sz="4000" b="0" dirty="0" err="1">
                <a:latin typeface="Nunito ExtraBold" pitchFamily="2" charset="77"/>
              </a:rPr>
              <a:t>instantie</a:t>
            </a:r>
            <a:r>
              <a:rPr lang="en-US" sz="4000" b="0" dirty="0">
                <a:latin typeface="Nunito ExtraBold" pitchFamily="2" charset="77"/>
              </a:rPr>
              <a:t> </a:t>
            </a:r>
            <a:r>
              <a:rPr lang="en-US" sz="4000" b="0" i="0" dirty="0" err="1">
                <a:effectLst/>
                <a:latin typeface="Nunito ExtraBold" pitchFamily="2" charset="77"/>
              </a:rPr>
              <a:t>negatief</a:t>
            </a:r>
            <a:r>
              <a:rPr lang="en-US" sz="4000" b="0" i="0" dirty="0">
                <a:effectLst/>
                <a:latin typeface="Nunito ExtraBold" pitchFamily="2" charset="77"/>
              </a:rPr>
              <a:t> over het online </a:t>
            </a:r>
            <a:r>
              <a:rPr lang="en-US" sz="4000" b="0" i="0" dirty="0" err="1">
                <a:effectLst/>
                <a:latin typeface="Nunito ExtraBold" pitchFamily="2" charset="77"/>
              </a:rPr>
              <a:t>zetten</a:t>
            </a:r>
            <a:r>
              <a:rPr lang="en-US" sz="4000" b="0" i="0" dirty="0">
                <a:effectLst/>
                <a:latin typeface="Nunito ExtraBold" pitchFamily="2" charset="77"/>
              </a:rPr>
              <a:t> van </a:t>
            </a:r>
            <a:r>
              <a:rPr lang="en-US" sz="4000" b="0" i="0" dirty="0" err="1">
                <a:effectLst/>
                <a:latin typeface="Nunito ExtraBold" pitchFamily="2" charset="77"/>
              </a:rPr>
              <a:t>dit</a:t>
            </a:r>
            <a:r>
              <a:rPr lang="en-US" sz="4000" b="0" i="0" dirty="0">
                <a:effectLst/>
                <a:latin typeface="Nunito ExtraBold" pitchFamily="2" charset="77"/>
              </a:rPr>
              <a:t> </a:t>
            </a:r>
            <a:r>
              <a:rPr lang="en-US" sz="4000" b="0" i="0" dirty="0" err="1">
                <a:effectLst/>
                <a:latin typeface="Nunito ExtraBold" pitchFamily="2" charset="77"/>
              </a:rPr>
              <a:t>archief</a:t>
            </a:r>
            <a:r>
              <a:rPr lang="en-US" sz="4000" b="0" i="0" dirty="0">
                <a:effectLst/>
                <a:latin typeface="Nunito ExtraBold" pitchFamily="2" charset="77"/>
              </a:rPr>
              <a:t> </a:t>
            </a:r>
            <a:r>
              <a:rPr lang="en-US" sz="4000" b="0" i="0" dirty="0" err="1">
                <a:effectLst/>
                <a:latin typeface="Nunito ExtraBold" pitchFamily="2" charset="77"/>
              </a:rPr>
              <a:t>omdat</a:t>
            </a:r>
            <a:r>
              <a:rPr lang="en-US" sz="4000" b="0" i="0" dirty="0">
                <a:effectLst/>
                <a:latin typeface="Nunito ExtraBold" pitchFamily="2" charset="77"/>
              </a:rPr>
              <a:t> het  </a:t>
            </a:r>
            <a:r>
              <a:rPr lang="en-US" sz="4000" b="0" i="0" dirty="0" err="1">
                <a:effectLst/>
                <a:latin typeface="Nunito ExtraBold" pitchFamily="2" charset="77"/>
              </a:rPr>
              <a:t>Nationaal</a:t>
            </a:r>
            <a:r>
              <a:rPr lang="en-US" sz="4000" b="0" i="0" dirty="0">
                <a:effectLst/>
                <a:latin typeface="Nunito ExtraBold" pitchFamily="2" charset="77"/>
              </a:rPr>
              <a:t> </a:t>
            </a:r>
            <a:r>
              <a:rPr lang="en-US" sz="4000" b="0" i="0" dirty="0" err="1">
                <a:effectLst/>
                <a:latin typeface="Nunito ExtraBold" pitchFamily="2" charset="77"/>
              </a:rPr>
              <a:t>Archief</a:t>
            </a:r>
            <a:r>
              <a:rPr lang="en-US" sz="4000" b="0" i="0" dirty="0">
                <a:effectLst/>
                <a:latin typeface="Nunito ExtraBold" pitchFamily="2" charset="77"/>
              </a:rPr>
              <a:t> de data </a:t>
            </a:r>
            <a:r>
              <a:rPr lang="en-US" sz="4000" b="0" i="0" dirty="0" err="1">
                <a:effectLst/>
                <a:latin typeface="Nunito ExtraBold" pitchFamily="2" charset="77"/>
              </a:rPr>
              <a:t>nog</a:t>
            </a:r>
            <a:r>
              <a:rPr lang="en-US" sz="4000" b="0" i="0" dirty="0">
                <a:effectLst/>
                <a:latin typeface="Nunito ExtraBold" pitchFamily="2" charset="77"/>
              </a:rPr>
              <a:t> </a:t>
            </a:r>
            <a:r>
              <a:rPr lang="en-US" sz="4000" b="0" i="0" dirty="0" err="1">
                <a:effectLst/>
                <a:latin typeface="Nunito ExtraBold" pitchFamily="2" charset="77"/>
              </a:rPr>
              <a:t>niet</a:t>
            </a:r>
            <a:r>
              <a:rPr lang="en-US" sz="4000" b="0" i="0" dirty="0">
                <a:effectLst/>
                <a:latin typeface="Nunito ExtraBold" pitchFamily="2" charset="77"/>
              </a:rPr>
              <a:t> had </a:t>
            </a:r>
            <a:r>
              <a:rPr lang="en-US" sz="4000" b="0" i="0" dirty="0" err="1">
                <a:effectLst/>
                <a:latin typeface="Nunito ExtraBold" pitchFamily="2" charset="77"/>
              </a:rPr>
              <a:t>geanonimiseerd</a:t>
            </a:r>
            <a:r>
              <a:rPr lang="en-US" sz="4000" b="0" i="0" dirty="0">
                <a:effectLst/>
                <a:latin typeface="Nunito ExtraBold" pitchFamily="2" charset="77"/>
              </a:rPr>
              <a:t> </a:t>
            </a:r>
            <a:endParaRPr lang="en-NL" sz="4000" dirty="0">
              <a:latin typeface="Nunito ExtraBold" pitchFamily="2" charset="77"/>
            </a:endParaRPr>
          </a:p>
        </p:txBody>
      </p:sp>
      <p:sp>
        <p:nvSpPr>
          <p:cNvPr id="6" name="TextBox 5">
            <a:extLst>
              <a:ext uri="{FF2B5EF4-FFF2-40B4-BE49-F238E27FC236}">
                <a16:creationId xmlns:a16="http://schemas.microsoft.com/office/drawing/2014/main" id="{DD3E22F1-BFEF-F4B7-876D-72C7F221F50D}"/>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20D9DEE6-6AD3-BF77-D7AD-35B8267A885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D1256C3C-6CD5-3E10-283B-C1D7B4F81C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8280995"/>
            <a:ext cx="914400" cy="914400"/>
          </a:xfrm>
          <a:prstGeom prst="rect">
            <a:avLst/>
          </a:prstGeom>
        </p:spPr>
      </p:pic>
      <p:pic>
        <p:nvPicPr>
          <p:cNvPr id="10" name="Graphic 9" descr="Filing Box Archive outline">
            <a:extLst>
              <a:ext uri="{FF2B5EF4-FFF2-40B4-BE49-F238E27FC236}">
                <a16:creationId xmlns:a16="http://schemas.microsoft.com/office/drawing/2014/main" id="{D1BB0BE8-8665-B543-F644-AE8A802E6A0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44916" y="3393744"/>
            <a:ext cx="5112568" cy="5112568"/>
          </a:xfrm>
          <a:prstGeom prst="rect">
            <a:avLst/>
          </a:prstGeom>
        </p:spPr>
      </p:pic>
    </p:spTree>
    <p:extLst>
      <p:ext uri="{BB962C8B-B14F-4D97-AF65-F5344CB8AC3E}">
        <p14:creationId xmlns:p14="http://schemas.microsoft.com/office/powerpoint/2010/main" val="2709974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3" name="Title 2">
            <a:extLst>
              <a:ext uri="{FF2B5EF4-FFF2-40B4-BE49-F238E27FC236}">
                <a16:creationId xmlns:a16="http://schemas.microsoft.com/office/drawing/2014/main" id="{2C25656D-61E9-DFAF-3755-CEAFB47AB599}"/>
              </a:ext>
            </a:extLst>
          </p:cNvPr>
          <p:cNvSpPr>
            <a:spLocks noGrp="1"/>
          </p:cNvSpPr>
          <p:nvPr>
            <p:ph type="title"/>
          </p:nvPr>
        </p:nvSpPr>
        <p:spPr>
          <a:xfrm>
            <a:off x="1108509" y="689737"/>
            <a:ext cx="16985379" cy="1846659"/>
          </a:xfrm>
        </p:spPr>
        <p:txBody>
          <a:bodyPr/>
          <a:lstStyle/>
          <a:p>
            <a:pPr algn="ctr"/>
            <a:r>
              <a:rPr lang="nl-NL" sz="4000" dirty="0">
                <a:latin typeface="Nunito ExtraBold" pitchFamily="2" charset="77"/>
              </a:rPr>
              <a:t>Vraag 1:</a:t>
            </a:r>
            <a:br>
              <a:rPr lang="nl-NL" sz="4000" dirty="0">
                <a:latin typeface="Nunito ExtraBold" pitchFamily="2" charset="77"/>
              </a:rPr>
            </a:br>
            <a:r>
              <a:rPr lang="nl-NL" sz="4000" dirty="0">
                <a:latin typeface="Nunito ExtraBold" pitchFamily="2" charset="77"/>
              </a:rPr>
              <a:t>AVG staat voor </a:t>
            </a:r>
            <a:br>
              <a:rPr lang="nl-NL" sz="4000" dirty="0">
                <a:latin typeface="Nunito ExtraBold" pitchFamily="2" charset="77"/>
              </a:rPr>
            </a:br>
            <a:r>
              <a:rPr lang="nl-NL" sz="4000" dirty="0">
                <a:latin typeface="Nunito ExtraBold" pitchFamily="2" charset="77"/>
              </a:rPr>
              <a:t>Algemene Verordening Gegevensbeveiliging</a:t>
            </a:r>
            <a:endParaRPr lang="en-NL" sz="4000" dirty="0">
              <a:latin typeface="Nunito ExtraBold" pitchFamily="2" charset="77"/>
            </a:endParaRPr>
          </a:p>
        </p:txBody>
      </p:sp>
      <p:sp>
        <p:nvSpPr>
          <p:cNvPr id="10" name="TextBox 9">
            <a:extLst>
              <a:ext uri="{FF2B5EF4-FFF2-40B4-BE49-F238E27FC236}">
                <a16:creationId xmlns:a16="http://schemas.microsoft.com/office/drawing/2014/main" id="{36D6F5DA-D025-3F30-B0AA-72B18872EE15}"/>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11" name="Graphic 10" descr="Open book outline">
            <a:extLst>
              <a:ext uri="{FF2B5EF4-FFF2-40B4-BE49-F238E27FC236}">
                <a16:creationId xmlns:a16="http://schemas.microsoft.com/office/drawing/2014/main" id="{4585372F-6E80-CB84-E01D-5C87CE2EA2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14045" y="2963087"/>
            <a:ext cx="6336704" cy="6336704"/>
          </a:xfrm>
          <a:prstGeom prst="rect">
            <a:avLst/>
          </a:prstGeom>
        </p:spPr>
      </p:pic>
      <p:pic>
        <p:nvPicPr>
          <p:cNvPr id="13" name="Graphic 12" descr="Raised hand with solid fill">
            <a:extLst>
              <a:ext uri="{FF2B5EF4-FFF2-40B4-BE49-F238E27FC236}">
                <a16:creationId xmlns:a16="http://schemas.microsoft.com/office/drawing/2014/main" id="{BBF1F710-A62C-1604-3FB2-02F83356B55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7038596"/>
            <a:ext cx="914400" cy="914400"/>
          </a:xfrm>
          <a:prstGeom prst="rect">
            <a:avLst/>
          </a:prstGeom>
        </p:spPr>
      </p:pic>
      <p:pic>
        <p:nvPicPr>
          <p:cNvPr id="14" name="Graphic 13" descr="No Touch with solid fill">
            <a:extLst>
              <a:ext uri="{FF2B5EF4-FFF2-40B4-BE49-F238E27FC236}">
                <a16:creationId xmlns:a16="http://schemas.microsoft.com/office/drawing/2014/main" id="{95CC7D9F-FD66-8739-FEDF-DC275727E15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8509" y="8280995"/>
            <a:ext cx="914400" cy="914400"/>
          </a:xfrm>
          <a:prstGeom prst="rect">
            <a:avLst/>
          </a:prstGeom>
        </p:spPr>
      </p:pic>
    </p:spTree>
    <p:extLst>
      <p:ext uri="{BB962C8B-B14F-4D97-AF65-F5344CB8AC3E}">
        <p14:creationId xmlns:p14="http://schemas.microsoft.com/office/powerpoint/2010/main" val="790800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240" y="3151950"/>
            <a:ext cx="16985379" cy="4985980"/>
          </a:xfrm>
        </p:spPr>
        <p:txBody>
          <a:bodyPr/>
          <a:lstStyle/>
          <a:p>
            <a:pPr marL="285750" indent="-285750" algn="ctr">
              <a:buFont typeface="Arial" panose="020B0604020202020204" pitchFamily="34" charset="0"/>
              <a:buChar char="•"/>
            </a:pPr>
            <a:endParaRPr lang="en-NL" sz="4400" dirty="0"/>
          </a:p>
          <a:p>
            <a:pPr algn="ctr"/>
            <a:r>
              <a:rPr lang="en-US" sz="4400" dirty="0" err="1"/>
              <a:t>Niet</a:t>
            </a:r>
            <a:r>
              <a:rPr lang="en-US" sz="4400" dirty="0"/>
              <a:t> </a:t>
            </a:r>
            <a:r>
              <a:rPr lang="en-US" sz="4400" dirty="0" err="1"/>
              <a:t>waar</a:t>
            </a:r>
            <a:endParaRPr lang="en-US" sz="4400" dirty="0"/>
          </a:p>
          <a:p>
            <a:pPr algn="ctr"/>
            <a:endParaRPr lang="en-US" sz="3200" cap="all" dirty="0"/>
          </a:p>
          <a:p>
            <a:pPr algn="ctr"/>
            <a:r>
              <a:rPr lang="en-US" sz="3200" dirty="0">
                <a:effectLst/>
                <a:latin typeface="Aptos" panose="020B0004020202020204" pitchFamily="34" charset="0"/>
              </a:rPr>
              <a:t>Het </a:t>
            </a:r>
            <a:r>
              <a:rPr lang="en-US" sz="3200" dirty="0" err="1">
                <a:effectLst/>
                <a:latin typeface="Aptos" panose="020B0004020202020204" pitchFamily="34" charset="0"/>
              </a:rPr>
              <a:t>anonimiseren</a:t>
            </a:r>
            <a:r>
              <a:rPr lang="en-US" sz="3200" dirty="0">
                <a:effectLst/>
                <a:latin typeface="Aptos" panose="020B0004020202020204" pitchFamily="34" charset="0"/>
              </a:rPr>
              <a:t> van data is in </a:t>
            </a:r>
            <a:r>
              <a:rPr lang="en-US" sz="3200" dirty="0" err="1">
                <a:effectLst/>
                <a:latin typeface="Aptos" panose="020B0004020202020204" pitchFamily="34" charset="0"/>
              </a:rPr>
              <a:t>dit</a:t>
            </a:r>
            <a:r>
              <a:rPr lang="en-US" sz="3200" dirty="0">
                <a:effectLst/>
                <a:latin typeface="Aptos" panose="020B0004020202020204" pitchFamily="34" charset="0"/>
              </a:rPr>
              <a:t> </a:t>
            </a:r>
            <a:r>
              <a:rPr lang="en-US" sz="3200" dirty="0" err="1">
                <a:effectLst/>
                <a:latin typeface="Aptos" panose="020B0004020202020204" pitchFamily="34" charset="0"/>
              </a:rPr>
              <a:t>geval</a:t>
            </a:r>
            <a:r>
              <a:rPr lang="en-US" sz="3200" dirty="0">
                <a:effectLst/>
                <a:latin typeface="Aptos" panose="020B0004020202020204" pitchFamily="34" charset="0"/>
              </a:rPr>
              <a:t> </a:t>
            </a:r>
            <a:r>
              <a:rPr lang="en-US" sz="3200" dirty="0" err="1">
                <a:effectLst/>
                <a:latin typeface="Aptos" panose="020B0004020202020204" pitchFamily="34" charset="0"/>
              </a:rPr>
              <a:t>niet</a:t>
            </a:r>
            <a:r>
              <a:rPr lang="en-US" sz="3200" dirty="0">
                <a:effectLst/>
                <a:latin typeface="Aptos" panose="020B0004020202020204" pitchFamily="34" charset="0"/>
              </a:rPr>
              <a:t> </a:t>
            </a:r>
            <a:r>
              <a:rPr lang="en-US" sz="3200" dirty="0" err="1">
                <a:effectLst/>
                <a:latin typeface="Aptos" panose="020B0004020202020204" pitchFamily="34" charset="0"/>
              </a:rPr>
              <a:t>mogelijk</a:t>
            </a:r>
            <a:r>
              <a:rPr lang="en-US" sz="3200" dirty="0">
                <a:effectLst/>
                <a:latin typeface="Aptos" panose="020B0004020202020204" pitchFamily="34" charset="0"/>
              </a:rPr>
              <a:t> </a:t>
            </a:r>
            <a:r>
              <a:rPr lang="en-US" sz="3200" dirty="0" err="1">
                <a:effectLst/>
                <a:latin typeface="Aptos" panose="020B0004020202020204" pitchFamily="34" charset="0"/>
              </a:rPr>
              <a:t>en</a:t>
            </a:r>
            <a:r>
              <a:rPr lang="en-US" sz="3200" dirty="0">
                <a:effectLst/>
                <a:latin typeface="Aptos" panose="020B0004020202020204" pitchFamily="34" charset="0"/>
              </a:rPr>
              <a:t> </a:t>
            </a:r>
            <a:r>
              <a:rPr lang="en-US" sz="3200" dirty="0" err="1">
                <a:effectLst/>
                <a:latin typeface="Aptos" panose="020B0004020202020204" pitchFamily="34" charset="0"/>
              </a:rPr>
              <a:t>niet</a:t>
            </a:r>
            <a:r>
              <a:rPr lang="en-US" sz="3200" dirty="0">
                <a:effectLst/>
                <a:latin typeface="Aptos" panose="020B0004020202020204" pitchFamily="34" charset="0"/>
              </a:rPr>
              <a:t> </a:t>
            </a:r>
            <a:r>
              <a:rPr lang="en-US" sz="3200" dirty="0" err="1">
                <a:effectLst/>
                <a:latin typeface="Aptos" panose="020B0004020202020204" pitchFamily="34" charset="0"/>
              </a:rPr>
              <a:t>wenselijk</a:t>
            </a:r>
            <a:r>
              <a:rPr lang="en-US" sz="3200" dirty="0">
                <a:effectLst/>
                <a:latin typeface="Aptos" panose="020B0004020202020204" pitchFamily="34" charset="0"/>
              </a:rPr>
              <a:t>. Het </a:t>
            </a:r>
            <a:r>
              <a:rPr lang="en-US" sz="3200" dirty="0" err="1">
                <a:effectLst/>
                <a:latin typeface="Aptos" panose="020B0004020202020204" pitchFamily="34" charset="0"/>
              </a:rPr>
              <a:t>archief</a:t>
            </a:r>
            <a:r>
              <a:rPr lang="en-US" sz="3200" dirty="0">
                <a:effectLst/>
                <a:latin typeface="Aptos" panose="020B0004020202020204" pitchFamily="34" charset="0"/>
              </a:rPr>
              <a:t> is </a:t>
            </a:r>
            <a:r>
              <a:rPr lang="en-US" sz="3200" dirty="0" err="1">
                <a:effectLst/>
                <a:latin typeface="Aptos" panose="020B0004020202020204" pitchFamily="34" charset="0"/>
              </a:rPr>
              <a:t>bedoeld</a:t>
            </a:r>
            <a:r>
              <a:rPr lang="en-US" sz="3200" dirty="0">
                <a:effectLst/>
                <a:latin typeface="Aptos" panose="020B0004020202020204" pitchFamily="34" charset="0"/>
              </a:rPr>
              <a:t> om </a:t>
            </a:r>
            <a:r>
              <a:rPr lang="en-US" sz="3200" dirty="0" err="1">
                <a:effectLst/>
                <a:latin typeface="Aptos" panose="020B0004020202020204" pitchFamily="34" charset="0"/>
              </a:rPr>
              <a:t>tonderzoek</a:t>
            </a:r>
            <a:r>
              <a:rPr lang="en-US" sz="3200" dirty="0">
                <a:effectLst/>
                <a:latin typeface="Aptos" panose="020B0004020202020204" pitchFamily="34" charset="0"/>
              </a:rPr>
              <a:t> </a:t>
            </a:r>
            <a:r>
              <a:rPr lang="en-US" sz="3200" dirty="0" err="1">
                <a:effectLst/>
                <a:latin typeface="Aptos" panose="020B0004020202020204" pitchFamily="34" charset="0"/>
              </a:rPr>
              <a:t>te</a:t>
            </a:r>
            <a:r>
              <a:rPr lang="en-US" sz="3200" dirty="0">
                <a:effectLst/>
                <a:latin typeface="Aptos" panose="020B0004020202020204" pitchFamily="34" charset="0"/>
              </a:rPr>
              <a:t> </a:t>
            </a:r>
            <a:r>
              <a:rPr lang="en-US" sz="3200" dirty="0" err="1">
                <a:effectLst/>
                <a:latin typeface="Aptos" panose="020B0004020202020204" pitchFamily="34" charset="0"/>
              </a:rPr>
              <a:t>doen</a:t>
            </a:r>
            <a:r>
              <a:rPr lang="en-US" sz="3200" dirty="0">
                <a:effectLst/>
                <a:latin typeface="Aptos" panose="020B0004020202020204" pitchFamily="34" charset="0"/>
              </a:rPr>
              <a:t> </a:t>
            </a:r>
            <a:r>
              <a:rPr lang="en-US" sz="3200" dirty="0" err="1">
                <a:effectLst/>
                <a:latin typeface="Aptos" panose="020B0004020202020204" pitchFamily="34" charset="0"/>
              </a:rPr>
              <a:t>naar</a:t>
            </a:r>
            <a:r>
              <a:rPr lang="en-US" sz="3200" dirty="0">
                <a:effectLst/>
                <a:latin typeface="Aptos" panose="020B0004020202020204" pitchFamily="34" charset="0"/>
              </a:rPr>
              <a:t> </a:t>
            </a:r>
            <a:r>
              <a:rPr lang="en-US" sz="3200" dirty="0" err="1">
                <a:effectLst/>
                <a:latin typeface="Aptos" panose="020B0004020202020204" pitchFamily="34" charset="0"/>
              </a:rPr>
              <a:t>personen</a:t>
            </a:r>
            <a:r>
              <a:rPr lang="en-US" sz="3200" dirty="0">
                <a:effectLst/>
                <a:latin typeface="Aptos" panose="020B0004020202020204" pitchFamily="34" charset="0"/>
              </a:rPr>
              <a:t>. De AP </a:t>
            </a:r>
            <a:r>
              <a:rPr lang="en-US" sz="3200" dirty="0" err="1">
                <a:effectLst/>
                <a:latin typeface="Aptos" panose="020B0004020202020204" pitchFamily="34" charset="0"/>
              </a:rPr>
              <a:t>adviseerde</a:t>
            </a:r>
            <a:r>
              <a:rPr lang="en-US" sz="3200" dirty="0">
                <a:effectLst/>
                <a:latin typeface="Aptos" panose="020B0004020202020204" pitchFamily="34" charset="0"/>
              </a:rPr>
              <a:t> </a:t>
            </a:r>
            <a:r>
              <a:rPr lang="en-US" sz="3200" dirty="0" err="1">
                <a:effectLst/>
                <a:latin typeface="Aptos" panose="020B0004020202020204" pitchFamily="34" charset="0"/>
              </a:rPr>
              <a:t>negatief</a:t>
            </a:r>
            <a:r>
              <a:rPr lang="en-US" sz="3200" dirty="0">
                <a:effectLst/>
                <a:latin typeface="Aptos" panose="020B0004020202020204" pitchFamily="34" charset="0"/>
              </a:rPr>
              <a:t> over de </a:t>
            </a:r>
            <a:r>
              <a:rPr lang="en-US" sz="3200" dirty="0" err="1">
                <a:effectLst/>
                <a:latin typeface="Aptos" panose="020B0004020202020204" pitchFamily="34" charset="0"/>
              </a:rPr>
              <a:t>voorgenomen</a:t>
            </a:r>
            <a:r>
              <a:rPr lang="en-US" sz="3200" dirty="0">
                <a:effectLst/>
                <a:latin typeface="Aptos" panose="020B0004020202020204" pitchFamily="34" charset="0"/>
              </a:rPr>
              <a:t> </a:t>
            </a:r>
            <a:r>
              <a:rPr lang="en-US" sz="3200" dirty="0" err="1">
                <a:effectLst/>
                <a:latin typeface="Aptos" panose="020B0004020202020204" pitchFamily="34" charset="0"/>
              </a:rPr>
              <a:t>aanpak</a:t>
            </a:r>
            <a:r>
              <a:rPr lang="en-US" sz="3200" dirty="0">
                <a:effectLst/>
                <a:latin typeface="Aptos" panose="020B0004020202020204" pitchFamily="34" charset="0"/>
              </a:rPr>
              <a:t> om het </a:t>
            </a:r>
            <a:r>
              <a:rPr lang="en-US" sz="3200" dirty="0" err="1">
                <a:effectLst/>
                <a:latin typeface="Aptos" panose="020B0004020202020204" pitchFamily="34" charset="0"/>
              </a:rPr>
              <a:t>archief</a:t>
            </a:r>
            <a:r>
              <a:rPr lang="en-US" sz="3200" dirty="0">
                <a:effectLst/>
                <a:latin typeface="Aptos" panose="020B0004020202020204" pitchFamily="34" charset="0"/>
              </a:rPr>
              <a:t> </a:t>
            </a:r>
            <a:r>
              <a:rPr lang="en-US" sz="3200" dirty="0" err="1">
                <a:effectLst/>
                <a:latin typeface="Aptos" panose="020B0004020202020204" pitchFamily="34" charset="0"/>
              </a:rPr>
              <a:t>publiekelijk</a:t>
            </a:r>
            <a:r>
              <a:rPr lang="en-US" sz="3200" dirty="0">
                <a:effectLst/>
                <a:latin typeface="Aptos" panose="020B0004020202020204" pitchFamily="34" charset="0"/>
              </a:rPr>
              <a:t> </a:t>
            </a:r>
            <a:r>
              <a:rPr lang="en-US" sz="3200" dirty="0" err="1">
                <a:effectLst/>
                <a:latin typeface="Aptos" panose="020B0004020202020204" pitchFamily="34" charset="0"/>
              </a:rPr>
              <a:t>toegankelijk</a:t>
            </a:r>
            <a:r>
              <a:rPr lang="en-US" sz="3200" dirty="0">
                <a:effectLst/>
                <a:latin typeface="Aptos" panose="020B0004020202020204" pitchFamily="34" charset="0"/>
              </a:rPr>
              <a:t> </a:t>
            </a:r>
            <a:r>
              <a:rPr lang="en-US" sz="3200" dirty="0" err="1">
                <a:effectLst/>
                <a:latin typeface="Aptos" panose="020B0004020202020204" pitchFamily="34" charset="0"/>
              </a:rPr>
              <a:t>te</a:t>
            </a:r>
            <a:r>
              <a:rPr lang="en-US" sz="3200" dirty="0">
                <a:effectLst/>
                <a:latin typeface="Aptos" panose="020B0004020202020204" pitchFamily="34" charset="0"/>
              </a:rPr>
              <a:t> </a:t>
            </a:r>
            <a:r>
              <a:rPr lang="en-US" sz="3200" dirty="0" err="1">
                <a:effectLst/>
                <a:latin typeface="Aptos" panose="020B0004020202020204" pitchFamily="34" charset="0"/>
              </a:rPr>
              <a:t>maken</a:t>
            </a:r>
            <a:r>
              <a:rPr lang="en-US" sz="3200" dirty="0">
                <a:effectLst/>
                <a:latin typeface="Aptos" panose="020B0004020202020204" pitchFamily="34" charset="0"/>
              </a:rPr>
              <a:t> via internet. Er is </a:t>
            </a:r>
            <a:r>
              <a:rPr lang="en-US" sz="3200" dirty="0" err="1">
                <a:effectLst/>
                <a:latin typeface="Aptos" panose="020B0004020202020204" pitchFamily="34" charset="0"/>
              </a:rPr>
              <a:t>daarom</a:t>
            </a:r>
            <a:r>
              <a:rPr lang="en-US" sz="3200" dirty="0">
                <a:effectLst/>
                <a:latin typeface="Aptos" panose="020B0004020202020204" pitchFamily="34" charset="0"/>
              </a:rPr>
              <a:t> </a:t>
            </a:r>
            <a:r>
              <a:rPr lang="en-US" sz="3200" dirty="0" err="1">
                <a:effectLst/>
                <a:latin typeface="Aptos" panose="020B0004020202020204" pitchFamily="34" charset="0"/>
              </a:rPr>
              <a:t>gekozen</a:t>
            </a:r>
            <a:r>
              <a:rPr lang="en-US" sz="3200" dirty="0">
                <a:effectLst/>
                <a:latin typeface="Aptos" panose="020B0004020202020204" pitchFamily="34" charset="0"/>
              </a:rPr>
              <a:t> om het </a:t>
            </a:r>
            <a:r>
              <a:rPr lang="en-US" sz="3200" dirty="0" err="1">
                <a:effectLst/>
                <a:latin typeface="Aptos" panose="020B0004020202020204" pitchFamily="34" charset="0"/>
              </a:rPr>
              <a:t>archief</a:t>
            </a:r>
            <a:r>
              <a:rPr lang="en-US" sz="3200" dirty="0">
                <a:effectLst/>
                <a:latin typeface="Aptos" panose="020B0004020202020204" pitchFamily="34" charset="0"/>
              </a:rPr>
              <a:t> </a:t>
            </a:r>
            <a:r>
              <a:rPr lang="en-US" sz="3200" dirty="0" err="1">
                <a:effectLst/>
                <a:latin typeface="Aptos" panose="020B0004020202020204" pitchFamily="34" charset="0"/>
              </a:rPr>
              <a:t>alleen</a:t>
            </a:r>
            <a:r>
              <a:rPr lang="en-US" sz="3200" dirty="0">
                <a:effectLst/>
                <a:latin typeface="Aptos" panose="020B0004020202020204" pitchFamily="34" charset="0"/>
              </a:rPr>
              <a:t> op </a:t>
            </a:r>
            <a:r>
              <a:rPr lang="en-US" sz="3200" dirty="0" err="1">
                <a:effectLst/>
                <a:latin typeface="Aptos" panose="020B0004020202020204" pitchFamily="34" charset="0"/>
              </a:rPr>
              <a:t>afspraak</a:t>
            </a:r>
            <a:r>
              <a:rPr lang="en-US" sz="3200" dirty="0">
                <a:effectLst/>
                <a:latin typeface="Aptos" panose="020B0004020202020204" pitchFamily="34" charset="0"/>
              </a:rPr>
              <a:t> in </a:t>
            </a:r>
            <a:r>
              <a:rPr lang="en-US" sz="3200" dirty="0" err="1">
                <a:effectLst/>
                <a:latin typeface="Aptos" panose="020B0004020202020204" pitchFamily="34" charset="0"/>
              </a:rPr>
              <a:t>te</a:t>
            </a:r>
            <a:r>
              <a:rPr lang="en-US" sz="3200" dirty="0">
                <a:effectLst/>
                <a:latin typeface="Aptos" panose="020B0004020202020204" pitchFamily="34" charset="0"/>
              </a:rPr>
              <a:t> </a:t>
            </a:r>
            <a:r>
              <a:rPr lang="en-US" sz="3200" dirty="0" err="1">
                <a:effectLst/>
                <a:latin typeface="Aptos" panose="020B0004020202020204" pitchFamily="34" charset="0"/>
              </a:rPr>
              <a:t>zien</a:t>
            </a:r>
            <a:r>
              <a:rPr lang="en-US" sz="3200" dirty="0">
                <a:effectLst/>
                <a:latin typeface="Aptos" panose="020B0004020202020204" pitchFamily="34" charset="0"/>
              </a:rPr>
              <a:t> op </a:t>
            </a:r>
            <a:r>
              <a:rPr lang="en-US" sz="3200" dirty="0" err="1">
                <a:effectLst/>
                <a:latin typeface="Aptos" panose="020B0004020202020204" pitchFamily="34" charset="0"/>
              </a:rPr>
              <a:t>locatie</a:t>
            </a:r>
            <a:r>
              <a:rPr lang="en-US" sz="3200" dirty="0">
                <a:effectLst/>
                <a:latin typeface="Aptos" panose="020B0004020202020204" pitchFamily="34" charset="0"/>
              </a:rPr>
              <a:t> </a:t>
            </a:r>
            <a:r>
              <a:rPr lang="en-US" sz="3200" dirty="0" err="1">
                <a:effectLst/>
                <a:latin typeface="Aptos" panose="020B0004020202020204" pitchFamily="34" charset="0"/>
              </a:rPr>
              <a:t>bij</a:t>
            </a:r>
            <a:r>
              <a:rPr lang="en-US" sz="3200" dirty="0">
                <a:effectLst/>
                <a:latin typeface="Aptos" panose="020B0004020202020204" pitchFamily="34" charset="0"/>
              </a:rPr>
              <a:t> het </a:t>
            </a:r>
            <a:r>
              <a:rPr lang="en-US" sz="3200" dirty="0" err="1">
                <a:effectLst/>
                <a:latin typeface="Aptos" panose="020B0004020202020204" pitchFamily="34" charset="0"/>
              </a:rPr>
              <a:t>Nationaal</a:t>
            </a:r>
            <a:r>
              <a:rPr lang="en-US" sz="3200" dirty="0">
                <a:effectLst/>
                <a:latin typeface="Aptos" panose="020B0004020202020204" pitchFamily="34" charset="0"/>
              </a:rPr>
              <a:t> </a:t>
            </a:r>
            <a:r>
              <a:rPr lang="en-US" sz="3200" dirty="0" err="1">
                <a:effectLst/>
                <a:latin typeface="Aptos" panose="020B0004020202020204" pitchFamily="34" charset="0"/>
              </a:rPr>
              <a:t>Archief</a:t>
            </a:r>
            <a:r>
              <a:rPr lang="en-US" sz="3200" dirty="0">
                <a:effectLst/>
                <a:latin typeface="Aptos" panose="020B0004020202020204" pitchFamily="34" charset="0"/>
              </a:rPr>
              <a:t>. </a:t>
            </a:r>
          </a:p>
          <a:p>
            <a:pPr algn="ctr"/>
            <a:endParaRPr lang="en-NL" sz="3200" cap="all" dirty="0"/>
          </a:p>
          <a:p>
            <a:endParaRPr lang="en-NL" sz="44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2462213"/>
          </a:xfrm>
        </p:spPr>
        <p:txBody>
          <a:bodyPr/>
          <a:lstStyle/>
          <a:p>
            <a:pPr algn="ctr"/>
            <a:r>
              <a:rPr lang="nl-NL" sz="4000" dirty="0">
                <a:latin typeface="Nunito ExtraBold" pitchFamily="2" charset="77"/>
              </a:rPr>
              <a:t>Vraag </a:t>
            </a:r>
            <a:r>
              <a:rPr lang="en-US" sz="4000" dirty="0">
                <a:latin typeface="Nunito ExtraBold" pitchFamily="2" charset="77"/>
              </a:rPr>
              <a:t>15:</a:t>
            </a:r>
            <a:br>
              <a:rPr lang="en-GB" sz="4000" dirty="0">
                <a:latin typeface="Nunito ExtraBold" pitchFamily="2" charset="77"/>
              </a:rPr>
            </a:br>
            <a:r>
              <a:rPr lang="en-US" sz="4000" b="0" i="0" dirty="0">
                <a:effectLst/>
                <a:latin typeface="Nunito ExtraBold" pitchFamily="2" charset="77"/>
              </a:rPr>
              <a:t>Het CABR (</a:t>
            </a:r>
            <a:r>
              <a:rPr lang="en-US" sz="4000" b="0" i="0" dirty="0" err="1">
                <a:effectLst/>
                <a:latin typeface="Nunito ExtraBold" pitchFamily="2" charset="77"/>
              </a:rPr>
              <a:t>Centraal</a:t>
            </a:r>
            <a:r>
              <a:rPr lang="en-US" sz="4000" b="0" i="0" dirty="0">
                <a:effectLst/>
                <a:latin typeface="Nunito ExtraBold" pitchFamily="2" charset="77"/>
              </a:rPr>
              <a:t> </a:t>
            </a:r>
            <a:r>
              <a:rPr lang="en-US" sz="4000" b="0" i="0" dirty="0" err="1">
                <a:effectLst/>
                <a:latin typeface="Nunito ExtraBold" pitchFamily="2" charset="77"/>
              </a:rPr>
              <a:t>Archief</a:t>
            </a:r>
            <a:r>
              <a:rPr lang="en-US" sz="4000" b="0" i="0" dirty="0">
                <a:effectLst/>
                <a:latin typeface="Nunito ExtraBold" pitchFamily="2" charset="77"/>
              </a:rPr>
              <a:t> </a:t>
            </a:r>
            <a:r>
              <a:rPr lang="en-US" sz="4000" b="0" i="0" dirty="0" err="1">
                <a:effectLst/>
                <a:latin typeface="Nunito ExtraBold" pitchFamily="2" charset="77"/>
              </a:rPr>
              <a:t>Bijzondere</a:t>
            </a:r>
            <a:r>
              <a:rPr lang="en-US" sz="4000" b="0" i="0" dirty="0">
                <a:effectLst/>
                <a:latin typeface="Nunito ExtraBold" pitchFamily="2" charset="77"/>
              </a:rPr>
              <a:t> </a:t>
            </a:r>
            <a:r>
              <a:rPr lang="en-US" sz="4000" b="0" i="0" dirty="0" err="1">
                <a:effectLst/>
                <a:latin typeface="Nunito ExtraBold" pitchFamily="2" charset="77"/>
              </a:rPr>
              <a:t>Rechtsplegingen</a:t>
            </a:r>
            <a:r>
              <a:rPr lang="en-US" sz="4000" b="0" i="0" dirty="0">
                <a:effectLst/>
                <a:latin typeface="Nunito ExtraBold" pitchFamily="2" charset="77"/>
              </a:rPr>
              <a:t>) is </a:t>
            </a:r>
            <a:r>
              <a:rPr lang="en-US" sz="4000" b="0" i="0" dirty="0" err="1">
                <a:effectLst/>
                <a:latin typeface="Nunito ExtraBold" pitchFamily="2" charset="77"/>
              </a:rPr>
              <a:t>sinds</a:t>
            </a:r>
            <a:r>
              <a:rPr lang="en-US" sz="4000" b="0" i="0" dirty="0">
                <a:effectLst/>
                <a:latin typeface="Nunito ExtraBold" pitchFamily="2" charset="77"/>
              </a:rPr>
              <a:t> </a:t>
            </a:r>
            <a:r>
              <a:rPr lang="en-US" sz="4000" b="0" i="0" dirty="0" err="1">
                <a:effectLst/>
                <a:latin typeface="Nunito ExtraBold" pitchFamily="2" charset="77"/>
              </a:rPr>
              <a:t>kort</a:t>
            </a:r>
            <a:r>
              <a:rPr lang="en-US" sz="4000" b="0" i="0" dirty="0">
                <a:effectLst/>
                <a:latin typeface="Nunito ExtraBold" pitchFamily="2" charset="77"/>
              </a:rPr>
              <a:t> </a:t>
            </a:r>
            <a:r>
              <a:rPr lang="en-US" sz="4000" b="0" i="0" dirty="0" err="1">
                <a:effectLst/>
                <a:latin typeface="Nunito ExtraBold" pitchFamily="2" charset="77"/>
              </a:rPr>
              <a:t>gepubliceerd</a:t>
            </a:r>
            <a:r>
              <a:rPr lang="en-US" sz="4000" b="0" i="0" dirty="0">
                <a:effectLst/>
                <a:latin typeface="Nunito ExtraBold" pitchFamily="2" charset="77"/>
              </a:rPr>
              <a:t>. De  AP </a:t>
            </a:r>
            <a:r>
              <a:rPr lang="en-US" sz="4000" b="0" i="0" dirty="0" err="1">
                <a:effectLst/>
                <a:latin typeface="Nunito ExtraBold" pitchFamily="2" charset="77"/>
              </a:rPr>
              <a:t>adviseerd</a:t>
            </a:r>
            <a:r>
              <a:rPr lang="en-US" sz="4000" b="0" i="0" dirty="0">
                <a:effectLst/>
                <a:latin typeface="Nunito ExtraBold" pitchFamily="2" charset="77"/>
              </a:rPr>
              <a:t> </a:t>
            </a:r>
            <a:r>
              <a:rPr lang="en-US" sz="4000" b="0" i="0" dirty="0" err="1">
                <a:effectLst/>
                <a:latin typeface="Nunito ExtraBold" pitchFamily="2" charset="77"/>
              </a:rPr>
              <a:t>enegatief</a:t>
            </a:r>
            <a:r>
              <a:rPr lang="en-US" sz="4000" b="0" i="0" dirty="0">
                <a:effectLst/>
                <a:latin typeface="Nunito ExtraBold" pitchFamily="2" charset="77"/>
              </a:rPr>
              <a:t> over het online </a:t>
            </a:r>
            <a:r>
              <a:rPr lang="en-US" sz="4000" b="0" i="0" dirty="0" err="1">
                <a:effectLst/>
                <a:latin typeface="Nunito ExtraBold" pitchFamily="2" charset="77"/>
              </a:rPr>
              <a:t>zetten</a:t>
            </a:r>
            <a:r>
              <a:rPr lang="en-US" sz="4000" b="0" i="0" dirty="0">
                <a:effectLst/>
                <a:latin typeface="Nunito ExtraBold" pitchFamily="2" charset="77"/>
              </a:rPr>
              <a:t> van </a:t>
            </a:r>
            <a:r>
              <a:rPr lang="en-US" sz="4000" b="0" i="0" dirty="0" err="1">
                <a:effectLst/>
                <a:latin typeface="Nunito ExtraBold" pitchFamily="2" charset="77"/>
              </a:rPr>
              <a:t>dit</a:t>
            </a:r>
            <a:r>
              <a:rPr lang="en-US" sz="4000" b="0" i="0" dirty="0">
                <a:effectLst/>
                <a:latin typeface="Nunito ExtraBold" pitchFamily="2" charset="77"/>
              </a:rPr>
              <a:t> </a:t>
            </a:r>
            <a:r>
              <a:rPr lang="en-US" sz="4000" b="0" i="0" dirty="0" err="1">
                <a:effectLst/>
                <a:latin typeface="Nunito ExtraBold" pitchFamily="2" charset="77"/>
              </a:rPr>
              <a:t>omdat</a:t>
            </a:r>
            <a:r>
              <a:rPr lang="en-US" sz="4000" b="0" i="0" dirty="0">
                <a:effectLst/>
                <a:latin typeface="Nunito ExtraBold" pitchFamily="2" charset="77"/>
              </a:rPr>
              <a:t> het  </a:t>
            </a:r>
            <a:r>
              <a:rPr lang="en-US" sz="4000" b="0" i="0" dirty="0" err="1">
                <a:effectLst/>
                <a:latin typeface="Nunito ExtraBold" pitchFamily="2" charset="77"/>
              </a:rPr>
              <a:t>Nationaal</a:t>
            </a:r>
            <a:r>
              <a:rPr lang="en-US" sz="4000" b="0" i="0" dirty="0">
                <a:effectLst/>
                <a:latin typeface="Nunito ExtraBold" pitchFamily="2" charset="77"/>
              </a:rPr>
              <a:t> </a:t>
            </a:r>
            <a:r>
              <a:rPr lang="en-US" sz="4000" b="0" i="0" dirty="0" err="1">
                <a:effectLst/>
                <a:latin typeface="Nunito ExtraBold" pitchFamily="2" charset="77"/>
              </a:rPr>
              <a:t>Archief</a:t>
            </a:r>
            <a:r>
              <a:rPr lang="en-US" sz="4000" b="0" i="0" dirty="0">
                <a:effectLst/>
                <a:latin typeface="Nunito ExtraBold" pitchFamily="2" charset="77"/>
              </a:rPr>
              <a:t> de data </a:t>
            </a:r>
            <a:r>
              <a:rPr lang="en-US" sz="4000" b="0" i="0" dirty="0" err="1">
                <a:effectLst/>
                <a:latin typeface="Nunito ExtraBold" pitchFamily="2" charset="77"/>
              </a:rPr>
              <a:t>nog</a:t>
            </a:r>
            <a:r>
              <a:rPr lang="en-US" sz="4000" b="0" i="0" dirty="0">
                <a:effectLst/>
                <a:latin typeface="Nunito ExtraBold" pitchFamily="2" charset="77"/>
              </a:rPr>
              <a:t> </a:t>
            </a:r>
            <a:r>
              <a:rPr lang="en-US" sz="4000" b="0" i="0" dirty="0" err="1">
                <a:effectLst/>
                <a:latin typeface="Nunito ExtraBold" pitchFamily="2" charset="77"/>
              </a:rPr>
              <a:t>niet</a:t>
            </a:r>
            <a:r>
              <a:rPr lang="en-US" sz="4000" b="0" i="0" dirty="0">
                <a:effectLst/>
                <a:latin typeface="Nunito ExtraBold" pitchFamily="2" charset="77"/>
              </a:rPr>
              <a:t> </a:t>
            </a:r>
            <a:r>
              <a:rPr lang="en-US" sz="4000" b="0" i="0" dirty="0" err="1">
                <a:effectLst/>
                <a:latin typeface="Nunito ExtraBold" pitchFamily="2" charset="77"/>
              </a:rPr>
              <a:t>geanonimiseerd</a:t>
            </a:r>
            <a:r>
              <a:rPr lang="en-US" sz="4000" b="0" i="0" dirty="0">
                <a:effectLst/>
                <a:latin typeface="Nunito ExtraBold" pitchFamily="2" charset="77"/>
              </a:rPr>
              <a:t> </a:t>
            </a:r>
            <a:endParaRPr lang="en-NL" sz="4000" dirty="0">
              <a:latin typeface="Nunito ExtraBold" pitchFamily="2" charset="77"/>
            </a:endParaRPr>
          </a:p>
        </p:txBody>
      </p:sp>
    </p:spTree>
    <p:extLst>
      <p:ext uri="{BB962C8B-B14F-4D97-AF65-F5344CB8AC3E}">
        <p14:creationId xmlns:p14="http://schemas.microsoft.com/office/powerpoint/2010/main" val="37808419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231106"/>
          </a:xfrm>
        </p:spPr>
        <p:txBody>
          <a:bodyPr/>
          <a:lstStyle/>
          <a:p>
            <a:pPr algn="ctr"/>
            <a:r>
              <a:rPr lang="nl-NL" sz="4000" dirty="0">
                <a:latin typeface="Nunito ExtraBold" pitchFamily="2" charset="77"/>
              </a:rPr>
              <a:t>Vraag </a:t>
            </a:r>
            <a:r>
              <a:rPr lang="en-US" sz="4000" dirty="0">
                <a:latin typeface="Nunito ExtraBold" pitchFamily="2" charset="77"/>
              </a:rPr>
              <a:t>16:</a:t>
            </a:r>
            <a:br>
              <a:rPr lang="en-GB" sz="4000" dirty="0">
                <a:latin typeface="Nunito ExtraBold" pitchFamily="2" charset="77"/>
              </a:rPr>
            </a:br>
            <a:r>
              <a:rPr lang="en-GB" sz="4000" dirty="0">
                <a:latin typeface="Nunito ExtraBold" pitchFamily="2" charset="77"/>
              </a:rPr>
              <a:t>De AVG is van </a:t>
            </a:r>
            <a:r>
              <a:rPr lang="en-GB" sz="4000" dirty="0" err="1">
                <a:latin typeface="Nunito ExtraBold" pitchFamily="2" charset="77"/>
              </a:rPr>
              <a:t>toepassing</a:t>
            </a:r>
            <a:r>
              <a:rPr lang="en-GB" sz="4000" dirty="0">
                <a:latin typeface="Nunito ExtraBold" pitchFamily="2" charset="77"/>
              </a:rPr>
              <a:t> op </a:t>
            </a:r>
            <a:r>
              <a:rPr lang="en-GB" sz="4000" dirty="0" err="1">
                <a:latin typeface="Nunito ExtraBold" pitchFamily="2" charset="77"/>
              </a:rPr>
              <a:t>overleden</a:t>
            </a:r>
            <a:r>
              <a:rPr lang="en-GB" sz="4000" dirty="0">
                <a:latin typeface="Nunito ExtraBold" pitchFamily="2" charset="77"/>
              </a:rPr>
              <a:t> </a:t>
            </a:r>
            <a:r>
              <a:rPr lang="en-GB" sz="4000" dirty="0" err="1">
                <a:latin typeface="Nunito ExtraBold" pitchFamily="2" charset="77"/>
              </a:rPr>
              <a:t>personen</a:t>
            </a:r>
            <a:r>
              <a:rPr lang="en-GB" sz="4000" dirty="0">
                <a:latin typeface="Nunito ExtraBold" pitchFamily="2" charset="77"/>
              </a:rPr>
              <a:t>.</a:t>
            </a:r>
            <a:endParaRPr lang="en-NL" sz="4000" dirty="0">
              <a:latin typeface="Nunito ExtraBold" pitchFamily="2" charset="77"/>
            </a:endParaRPr>
          </a:p>
        </p:txBody>
      </p:sp>
      <p:pic>
        <p:nvPicPr>
          <p:cNvPr id="4" name="Graphic 3" descr="Skull with solid fill">
            <a:extLst>
              <a:ext uri="{FF2B5EF4-FFF2-40B4-BE49-F238E27FC236}">
                <a16:creationId xmlns:a16="http://schemas.microsoft.com/office/drawing/2014/main" id="{B7AE663E-1806-0389-4972-DEB13A749B0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28024" y="3186120"/>
            <a:ext cx="4530394" cy="4530394"/>
          </a:xfrm>
          <a:prstGeom prst="rect">
            <a:avLst/>
          </a:prstGeom>
        </p:spPr>
      </p:pic>
      <p:sp>
        <p:nvSpPr>
          <p:cNvPr id="6" name="TextBox 5">
            <a:extLst>
              <a:ext uri="{FF2B5EF4-FFF2-40B4-BE49-F238E27FC236}">
                <a16:creationId xmlns:a16="http://schemas.microsoft.com/office/drawing/2014/main" id="{58B8D76D-E421-407C-6ABB-3A45803280A4}"/>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D4A109E1-5B64-81FE-8C24-7B60D8538D3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723ED625-33DD-F3EB-D110-F21AE950730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8509" y="8280995"/>
            <a:ext cx="914400" cy="914400"/>
          </a:xfrm>
          <a:prstGeom prst="rect">
            <a:avLst/>
          </a:prstGeom>
        </p:spPr>
      </p:pic>
    </p:spTree>
    <p:extLst>
      <p:ext uri="{BB962C8B-B14F-4D97-AF65-F5344CB8AC3E}">
        <p14:creationId xmlns:p14="http://schemas.microsoft.com/office/powerpoint/2010/main" val="3728880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6985379" cy="7632859"/>
          </a:xfrm>
        </p:spPr>
        <p:txBody>
          <a:bodyPr/>
          <a:lstStyle/>
          <a:p>
            <a:pPr marL="285750" indent="-285750" algn="ctr">
              <a:buFont typeface="Arial" panose="020B0604020202020204" pitchFamily="34" charset="0"/>
              <a:buChar char="•"/>
            </a:pPr>
            <a:endParaRPr lang="en-NL" sz="4400" dirty="0"/>
          </a:p>
          <a:p>
            <a:pPr algn="ctr"/>
            <a:r>
              <a:rPr lang="nl-NL" sz="4400" dirty="0"/>
              <a:t>Niet waar</a:t>
            </a:r>
          </a:p>
          <a:p>
            <a:pPr algn="ctr"/>
            <a:endParaRPr lang="nl-NL" sz="4400" dirty="0"/>
          </a:p>
          <a:p>
            <a:pPr algn="ctr"/>
            <a:endParaRPr lang="nl-NL" sz="4400" dirty="0"/>
          </a:p>
          <a:p>
            <a:pPr algn="ctr"/>
            <a:endParaRPr lang="nl-NL" sz="4400" dirty="0"/>
          </a:p>
          <a:p>
            <a:pPr algn="ctr"/>
            <a:endParaRPr lang="nl-NL" sz="4400" cap="all" dirty="0"/>
          </a:p>
          <a:p>
            <a:pPr marL="0" indent="0">
              <a:buNone/>
            </a:pPr>
            <a:r>
              <a:rPr lang="en-GB" sz="2400" dirty="0" err="1">
                <a:latin typeface="+mj-lt"/>
              </a:rPr>
              <a:t>Ov</a:t>
            </a:r>
            <a:r>
              <a:rPr lang="en-GB" sz="2400" dirty="0">
                <a:latin typeface="+mj-lt"/>
              </a:rPr>
              <a:t>. 27 AVG: “</a:t>
            </a:r>
            <a:r>
              <a:rPr lang="nl-NL" sz="2400" b="0" i="1" dirty="0">
                <a:solidFill>
                  <a:srgbClr val="222222"/>
                </a:solidFill>
                <a:effectLst/>
                <a:latin typeface="+mj-lt"/>
              </a:rPr>
              <a:t>De onderhavige verordening is niet van toepassing op de persoonsgegevens van overleden personen. </a:t>
            </a:r>
            <a:r>
              <a:rPr lang="nl-NL" sz="2400" b="0" i="1" u="sng" dirty="0">
                <a:solidFill>
                  <a:srgbClr val="222222"/>
                </a:solidFill>
                <a:effectLst/>
                <a:latin typeface="+mj-lt"/>
              </a:rPr>
              <a:t>De lidstaten kunnen regels vaststellen</a:t>
            </a:r>
            <a:r>
              <a:rPr lang="nl-NL" sz="2400" b="0" i="1" dirty="0">
                <a:solidFill>
                  <a:srgbClr val="222222"/>
                </a:solidFill>
                <a:effectLst/>
                <a:latin typeface="+mj-lt"/>
              </a:rPr>
              <a:t> betreffende de verwerking van de persoonsgegevens van overleden personen.” </a:t>
            </a:r>
          </a:p>
          <a:p>
            <a:pPr marL="262925" lvl="1" indent="0">
              <a:buNone/>
            </a:pPr>
            <a:r>
              <a:rPr lang="nl-NL" sz="2400" dirty="0">
                <a:solidFill>
                  <a:srgbClr val="222222"/>
                </a:solidFill>
                <a:latin typeface="+mj-lt"/>
              </a:rPr>
              <a:t>Bijv. in Frankrijk, Portugal en Spanje hebben erfgenamen of nabestaanden wel bepaalde rechten op grond van de AVG, zoals verwijderingsrechten.</a:t>
            </a:r>
          </a:p>
          <a:p>
            <a:pPr marL="262925" lvl="1" indent="0">
              <a:buNone/>
            </a:pPr>
            <a:r>
              <a:rPr lang="nl-NL" sz="2400" dirty="0">
                <a:solidFill>
                  <a:srgbClr val="222222"/>
                </a:solidFill>
                <a:latin typeface="+mj-lt"/>
              </a:rPr>
              <a:t>In NL niet, maar ander nationaal (privacy)recht kan van toepassing zijn, bijv. portretrecht in opdracht, uit de Auteurswet, geldt nog 10 jaar na de dood </a:t>
            </a:r>
            <a:r>
              <a:rPr lang="nl-NL" sz="2400" dirty="0">
                <a:solidFill>
                  <a:srgbClr val="222222"/>
                </a:solidFill>
                <a:latin typeface="+mj-lt"/>
                <a:sym typeface="Wingdings" panose="05000000000000000000" pitchFamily="2" charset="2"/>
              </a:rPr>
              <a:t> toestemming nabestaande.</a:t>
            </a:r>
            <a:endParaRPr lang="nl-NL" sz="2400" dirty="0">
              <a:solidFill>
                <a:srgbClr val="222222"/>
              </a:solidFill>
              <a:latin typeface="+mj-lt"/>
            </a:endParaRPr>
          </a:p>
          <a:p>
            <a:pPr algn="ctr"/>
            <a:endParaRPr lang="en-NL" sz="4400" cap="all" dirty="0"/>
          </a:p>
          <a:p>
            <a:endParaRPr lang="en-NL" sz="44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231106"/>
          </a:xfrm>
        </p:spPr>
        <p:txBody>
          <a:bodyPr/>
          <a:lstStyle/>
          <a:p>
            <a:pPr algn="ctr"/>
            <a:r>
              <a:rPr lang="nl-NL" sz="4000" dirty="0">
                <a:latin typeface="Nunito ExtraBold" pitchFamily="2" charset="77"/>
              </a:rPr>
              <a:t>Vraag </a:t>
            </a:r>
            <a:r>
              <a:rPr lang="en-US" sz="4000" dirty="0">
                <a:latin typeface="Nunito ExtraBold" pitchFamily="2" charset="77"/>
              </a:rPr>
              <a:t>16:</a:t>
            </a:r>
            <a:br>
              <a:rPr lang="en-GB" sz="4000" dirty="0">
                <a:latin typeface="Nunito ExtraBold" pitchFamily="2" charset="77"/>
              </a:rPr>
            </a:br>
            <a:r>
              <a:rPr lang="en-GB" sz="4000" dirty="0">
                <a:latin typeface="Nunito ExtraBold" pitchFamily="2" charset="77"/>
              </a:rPr>
              <a:t>De AVG is van </a:t>
            </a:r>
            <a:r>
              <a:rPr lang="en-GB" sz="4000" dirty="0" err="1">
                <a:latin typeface="Nunito ExtraBold" pitchFamily="2" charset="77"/>
              </a:rPr>
              <a:t>toepassing</a:t>
            </a:r>
            <a:r>
              <a:rPr lang="en-GB" sz="4000" dirty="0">
                <a:latin typeface="Nunito ExtraBold" pitchFamily="2" charset="77"/>
              </a:rPr>
              <a:t> op </a:t>
            </a:r>
            <a:r>
              <a:rPr lang="en-GB" sz="4000" dirty="0" err="1">
                <a:latin typeface="Nunito ExtraBold" pitchFamily="2" charset="77"/>
              </a:rPr>
              <a:t>overleden</a:t>
            </a:r>
            <a:r>
              <a:rPr lang="en-GB" sz="4000" dirty="0">
                <a:latin typeface="Nunito ExtraBold" pitchFamily="2" charset="77"/>
              </a:rPr>
              <a:t> </a:t>
            </a:r>
            <a:r>
              <a:rPr lang="en-GB" sz="4000" dirty="0" err="1">
                <a:latin typeface="Nunito ExtraBold" pitchFamily="2" charset="77"/>
              </a:rPr>
              <a:t>personen</a:t>
            </a:r>
            <a:r>
              <a:rPr lang="en-GB" sz="4000" dirty="0">
                <a:latin typeface="Nunito ExtraBold" pitchFamily="2" charset="77"/>
              </a:rPr>
              <a:t>.</a:t>
            </a:r>
            <a:endParaRPr lang="en-NL" sz="4000" dirty="0">
              <a:latin typeface="Nunito ExtraBold" pitchFamily="2" charset="77"/>
            </a:endParaRPr>
          </a:p>
        </p:txBody>
      </p:sp>
      <p:pic>
        <p:nvPicPr>
          <p:cNvPr id="3" name="Picture 2">
            <a:extLst>
              <a:ext uri="{FF2B5EF4-FFF2-40B4-BE49-F238E27FC236}">
                <a16:creationId xmlns:a16="http://schemas.microsoft.com/office/drawing/2014/main" id="{FA0B1753-8E7C-61F4-56A8-2E81CE53BF73}"/>
              </a:ext>
            </a:extLst>
          </p:cNvPr>
          <p:cNvPicPr>
            <a:picLocks noChangeAspect="1"/>
          </p:cNvPicPr>
          <p:nvPr/>
        </p:nvPicPr>
        <p:blipFill>
          <a:blip r:embed="rId2"/>
          <a:stretch>
            <a:fillRect/>
          </a:stretch>
        </p:blipFill>
        <p:spPr>
          <a:xfrm>
            <a:off x="6936904" y="4608587"/>
            <a:ext cx="5793349" cy="1123200"/>
          </a:xfrm>
          <a:prstGeom prst="rect">
            <a:avLst/>
          </a:prstGeom>
        </p:spPr>
      </p:pic>
    </p:spTree>
    <p:extLst>
      <p:ext uri="{BB962C8B-B14F-4D97-AF65-F5344CB8AC3E}">
        <p14:creationId xmlns:p14="http://schemas.microsoft.com/office/powerpoint/2010/main" val="4034698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846659"/>
          </a:xfrm>
        </p:spPr>
        <p:txBody>
          <a:bodyPr/>
          <a:lstStyle/>
          <a:p>
            <a:pPr algn="ctr"/>
            <a:r>
              <a:rPr lang="en-GB" sz="4000" dirty="0">
                <a:latin typeface="Nunito ExtraBold" pitchFamily="2" charset="77"/>
              </a:rPr>
              <a:t>Open </a:t>
            </a:r>
            <a:r>
              <a:rPr lang="en-GB" sz="4000" dirty="0" err="1">
                <a:latin typeface="Nunito ExtraBold" pitchFamily="2" charset="77"/>
              </a:rPr>
              <a:t>vraag</a:t>
            </a:r>
            <a:r>
              <a:rPr lang="en-GB" sz="4000" dirty="0">
                <a:latin typeface="Nunito ExtraBold" pitchFamily="2" charset="77"/>
              </a:rPr>
              <a:t>: </a:t>
            </a:r>
            <a:br>
              <a:rPr lang="en-GB" sz="4000" dirty="0">
                <a:latin typeface="Nunito ExtraBold" pitchFamily="2" charset="77"/>
              </a:rPr>
            </a:br>
            <a:r>
              <a:rPr lang="en-GB" sz="4000" dirty="0" err="1">
                <a:latin typeface="Nunito ExtraBold" pitchFamily="2" charset="77"/>
              </a:rPr>
              <a:t>Hoeveel</a:t>
            </a:r>
            <a:r>
              <a:rPr lang="en-GB" sz="4000" dirty="0">
                <a:latin typeface="Nunito ExtraBold" pitchFamily="2" charset="77"/>
              </a:rPr>
              <a:t> </a:t>
            </a:r>
            <a:r>
              <a:rPr lang="en-GB" sz="4000" dirty="0" err="1">
                <a:latin typeface="Nunito ExtraBold" pitchFamily="2" charset="77"/>
              </a:rPr>
              <a:t>persoonsgegevens</a:t>
            </a:r>
            <a:r>
              <a:rPr lang="en-GB" sz="4000" dirty="0">
                <a:latin typeface="Nunito ExtraBold" pitchFamily="2" charset="77"/>
              </a:rPr>
              <a:t> </a:t>
            </a:r>
            <a:r>
              <a:rPr lang="en-GB" sz="4000" dirty="0" err="1">
                <a:latin typeface="Nunito ExtraBold" pitchFamily="2" charset="77"/>
              </a:rPr>
              <a:t>zijn</a:t>
            </a:r>
            <a:r>
              <a:rPr lang="en-GB" sz="4000" dirty="0">
                <a:latin typeface="Nunito ExtraBold" pitchFamily="2" charset="77"/>
              </a:rPr>
              <a:t> </a:t>
            </a:r>
            <a:r>
              <a:rPr lang="en-GB" sz="4000" dirty="0" err="1">
                <a:latin typeface="Nunito ExtraBold" pitchFamily="2" charset="77"/>
              </a:rPr>
              <a:t>bij</a:t>
            </a:r>
            <a:r>
              <a:rPr lang="en-GB" sz="4000" dirty="0">
                <a:latin typeface="Nunito ExtraBold" pitchFamily="2" charset="77"/>
              </a:rPr>
              <a:t> het </a:t>
            </a:r>
            <a:r>
              <a:rPr lang="en-GB" sz="4000" dirty="0" err="1">
                <a:latin typeface="Nunito ExtraBold" pitchFamily="2" charset="77"/>
              </a:rPr>
              <a:t>wereldwijd</a:t>
            </a:r>
            <a:r>
              <a:rPr lang="en-GB" sz="4000" dirty="0">
                <a:latin typeface="Nunito ExtraBold" pitchFamily="2" charset="77"/>
              </a:rPr>
              <a:t> </a:t>
            </a:r>
            <a:r>
              <a:rPr lang="en-GB" sz="4000" dirty="0" err="1">
                <a:latin typeface="Nunito ExtraBold" pitchFamily="2" charset="77"/>
              </a:rPr>
              <a:t>grootste</a:t>
            </a:r>
            <a:r>
              <a:rPr lang="en-GB" sz="4000" dirty="0">
                <a:latin typeface="Nunito ExtraBold" pitchFamily="2" charset="77"/>
              </a:rPr>
              <a:t> </a:t>
            </a:r>
            <a:r>
              <a:rPr lang="en-GB" sz="4000" dirty="0" err="1">
                <a:latin typeface="Nunito ExtraBold" pitchFamily="2" charset="77"/>
              </a:rPr>
              <a:t>datalek</a:t>
            </a:r>
            <a:r>
              <a:rPr lang="en-GB" sz="4000" dirty="0">
                <a:latin typeface="Nunito ExtraBold" pitchFamily="2" charset="77"/>
              </a:rPr>
              <a:t>  </a:t>
            </a:r>
            <a:r>
              <a:rPr lang="en-GB" sz="4000" dirty="0" err="1">
                <a:latin typeface="Nunito ExtraBold" pitchFamily="2" charset="77"/>
              </a:rPr>
              <a:t>gelekt</a:t>
            </a:r>
            <a:r>
              <a:rPr lang="en-GB" sz="4000" dirty="0">
                <a:latin typeface="Nunito ExtraBold" pitchFamily="2" charset="77"/>
              </a:rPr>
              <a:t>?</a:t>
            </a:r>
            <a:endParaRPr lang="en-NL" sz="4000" dirty="0">
              <a:latin typeface="Nunito ExtraBold" pitchFamily="2" charset="77"/>
            </a:endParaRPr>
          </a:p>
        </p:txBody>
      </p:sp>
      <p:pic>
        <p:nvPicPr>
          <p:cNvPr id="6" name="Graphic 5" descr="Broken Fire Hydrant outline">
            <a:extLst>
              <a:ext uri="{FF2B5EF4-FFF2-40B4-BE49-F238E27FC236}">
                <a16:creationId xmlns:a16="http://schemas.microsoft.com/office/drawing/2014/main" id="{787F4030-DD51-56F7-B689-D0B06A85B34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296944" y="2736379"/>
            <a:ext cx="5769933" cy="5769933"/>
          </a:xfrm>
          <a:prstGeom prst="rect">
            <a:avLst/>
          </a:prstGeom>
        </p:spPr>
      </p:pic>
    </p:spTree>
    <p:extLst>
      <p:ext uri="{BB962C8B-B14F-4D97-AF65-F5344CB8AC3E}">
        <p14:creationId xmlns:p14="http://schemas.microsoft.com/office/powerpoint/2010/main" val="34014183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5361840" y="9053919"/>
            <a:ext cx="2732048" cy="1231106"/>
          </a:xfrm>
          <a:prstGeom prst="rect">
            <a:avLst/>
          </a:prstGeom>
          <a:solidFill>
            <a:schemeClr val="bg1"/>
          </a:solidFill>
        </p:spPr>
        <p:txBody>
          <a:bodyPr wrap="square" rtlCol="0">
            <a:spAutoFit/>
          </a:bodyPr>
          <a:lstStyle/>
          <a:p>
            <a:endParaRPr lang="en-NL" sz="4000"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707886"/>
          </a:xfrm>
          <a:prstGeom prst="rect">
            <a:avLst/>
          </a:prstGeom>
          <a:solidFill>
            <a:schemeClr val="bg1"/>
          </a:solidFill>
        </p:spPr>
        <p:txBody>
          <a:bodyPr wrap="square" rtlCol="0">
            <a:spAutoFit/>
          </a:bodyPr>
          <a:lstStyle/>
          <a:p>
            <a:endParaRPr lang="en-NL" sz="4000" dirty="0"/>
          </a:p>
        </p:txBody>
      </p:sp>
      <p:sp>
        <p:nvSpPr>
          <p:cNvPr id="3" name="Vertical Text Placeholder 2">
            <a:extLst>
              <a:ext uri="{FF2B5EF4-FFF2-40B4-BE49-F238E27FC236}">
                <a16:creationId xmlns:a16="http://schemas.microsoft.com/office/drawing/2014/main" id="{C5B83D0C-C272-BE7F-9992-616EEB304114}"/>
              </a:ext>
            </a:extLst>
          </p:cNvPr>
          <p:cNvSpPr txBox="1">
            <a:spLocks/>
          </p:cNvSpPr>
          <p:nvPr/>
        </p:nvSpPr>
        <p:spPr>
          <a:xfrm>
            <a:off x="6504856" y="4659868"/>
            <a:ext cx="5622350" cy="1481613"/>
          </a:xfrm>
          <a:prstGeom prst="rect">
            <a:avLst/>
          </a:prstGeom>
        </p:spPr>
        <p:txBody>
          <a:bodyPr wrap="square" lIns="0" tIns="0" rIns="0" bIns="0">
            <a:normAutofit/>
          </a:bodyPr>
          <a:lstStyle>
            <a:lvl1pPr marL="0" eaLnBrk="1" hangingPunct="1">
              <a:defRPr>
                <a:latin typeface="+mn-lt"/>
                <a:ea typeface="+mn-ea"/>
                <a:cs typeface="+mn-cs"/>
              </a:defRPr>
            </a:lvl1pPr>
            <a:lvl2pPr marL="457189" eaLnBrk="1" hangingPunct="1">
              <a:defRPr>
                <a:latin typeface="+mn-lt"/>
                <a:ea typeface="+mn-ea"/>
                <a:cs typeface="+mn-cs"/>
              </a:defRPr>
            </a:lvl2pPr>
            <a:lvl3pPr marL="914378" eaLnBrk="1" hangingPunct="1">
              <a:defRPr>
                <a:latin typeface="+mn-lt"/>
                <a:ea typeface="+mn-ea"/>
                <a:cs typeface="+mn-cs"/>
              </a:defRPr>
            </a:lvl3pPr>
            <a:lvl4pPr marL="1371566" eaLnBrk="1" hangingPunct="1">
              <a:defRPr>
                <a:latin typeface="+mn-lt"/>
                <a:ea typeface="+mn-ea"/>
                <a:cs typeface="+mn-cs"/>
              </a:defRPr>
            </a:lvl4pPr>
            <a:lvl5pPr marL="1828754" eaLnBrk="1" hangingPunct="1">
              <a:defRPr>
                <a:latin typeface="+mn-lt"/>
                <a:ea typeface="+mn-ea"/>
                <a:cs typeface="+mn-cs"/>
              </a:defRPr>
            </a:lvl5pPr>
            <a:lvl6pPr marL="2285943" eaLnBrk="1" hangingPunct="1">
              <a:defRPr>
                <a:latin typeface="+mn-lt"/>
                <a:ea typeface="+mn-ea"/>
                <a:cs typeface="+mn-cs"/>
              </a:defRPr>
            </a:lvl6pPr>
            <a:lvl7pPr marL="2743132" eaLnBrk="1" hangingPunct="1">
              <a:defRPr>
                <a:latin typeface="+mn-lt"/>
                <a:ea typeface="+mn-ea"/>
                <a:cs typeface="+mn-cs"/>
              </a:defRPr>
            </a:lvl7pPr>
            <a:lvl8pPr marL="3200320" eaLnBrk="1" hangingPunct="1">
              <a:defRPr>
                <a:latin typeface="+mn-lt"/>
                <a:ea typeface="+mn-ea"/>
                <a:cs typeface="+mn-cs"/>
              </a:defRPr>
            </a:lvl8pPr>
            <a:lvl9pPr marL="3657509" eaLnBrk="1" hangingPunct="1">
              <a:defRPr>
                <a:latin typeface="+mn-lt"/>
                <a:ea typeface="+mn-ea"/>
                <a:cs typeface="+mn-cs"/>
              </a:defRPr>
            </a:lvl9pPr>
          </a:lstStyle>
          <a:p>
            <a:pPr defTabSz="914400"/>
            <a:endParaRPr lang="en-NL" sz="9600" kern="0" dirty="0">
              <a:solidFill>
                <a:sysClr val="windowText" lastClr="000000"/>
              </a:solidFill>
            </a:endParaRPr>
          </a:p>
        </p:txBody>
      </p:sp>
      <p:sp>
        <p:nvSpPr>
          <p:cNvPr id="16" name="TextBox 15">
            <a:extLst>
              <a:ext uri="{FF2B5EF4-FFF2-40B4-BE49-F238E27FC236}">
                <a16:creationId xmlns:a16="http://schemas.microsoft.com/office/drawing/2014/main" id="{369E34B3-4669-9805-96D4-1FBE30C2BCC2}"/>
              </a:ext>
            </a:extLst>
          </p:cNvPr>
          <p:cNvSpPr txBox="1"/>
          <p:nvPr/>
        </p:nvSpPr>
        <p:spPr>
          <a:xfrm>
            <a:off x="5154706" y="6481420"/>
            <a:ext cx="8892988" cy="3803605"/>
          </a:xfrm>
          <a:prstGeom prst="rect">
            <a:avLst/>
          </a:prstGeom>
          <a:noFill/>
        </p:spPr>
        <p:txBody>
          <a:bodyPr wrap="square" rtlCol="0">
            <a:spAutoFit/>
          </a:bodyPr>
          <a:lstStyle/>
          <a:p>
            <a:pPr algn="ctr" rtl="0" fontAlgn="base"/>
            <a:r>
              <a:rPr lang="en-US" sz="2400" b="0" i="0" u="none" strike="noStrike" dirty="0">
                <a:solidFill>
                  <a:srgbClr val="000000"/>
                </a:solidFill>
                <a:effectLst/>
                <a:latin typeface="Aptos" panose="020B0004020202020204" pitchFamily="34" charset="0"/>
              </a:rPr>
              <a:t>In </a:t>
            </a:r>
            <a:r>
              <a:rPr lang="en-US" sz="2400" b="0" i="0" u="none" strike="noStrike" dirty="0" err="1">
                <a:solidFill>
                  <a:srgbClr val="000000"/>
                </a:solidFill>
                <a:effectLst/>
                <a:latin typeface="Aptos" panose="020B0004020202020204" pitchFamily="34" charset="0"/>
              </a:rPr>
              <a:t>oktober</a:t>
            </a:r>
            <a:r>
              <a:rPr lang="en-US" sz="2400" b="0" i="0" u="none" strike="noStrike" dirty="0">
                <a:solidFill>
                  <a:srgbClr val="000000"/>
                </a:solidFill>
                <a:effectLst/>
                <a:latin typeface="Aptos" panose="020B0004020202020204" pitchFamily="34" charset="0"/>
              </a:rPr>
              <a:t> 2022 </a:t>
            </a:r>
            <a:r>
              <a:rPr lang="en-US" sz="2400" b="0" i="0" u="none" strike="noStrike" dirty="0" err="1">
                <a:solidFill>
                  <a:srgbClr val="000000"/>
                </a:solidFill>
                <a:effectLst/>
                <a:latin typeface="Aptos" panose="020B0004020202020204" pitchFamily="34" charset="0"/>
              </a:rPr>
              <a:t>werden</a:t>
            </a:r>
            <a:r>
              <a:rPr lang="en-US" sz="2400" b="0" i="0" u="none" strike="noStrike" dirty="0">
                <a:solidFill>
                  <a:srgbClr val="000000"/>
                </a:solidFill>
                <a:effectLst/>
                <a:latin typeface="Aptos" panose="020B0004020202020204" pitchFamily="34" charset="0"/>
              </a:rPr>
              <a:t> de SIM </a:t>
            </a:r>
            <a:r>
              <a:rPr lang="en-US" sz="2400" b="0" i="0" u="none" strike="noStrike" dirty="0" err="1">
                <a:solidFill>
                  <a:srgbClr val="000000"/>
                </a:solidFill>
                <a:effectLst/>
                <a:latin typeface="Aptos" panose="020B0004020202020204" pitchFamily="34" charset="0"/>
              </a:rPr>
              <a:t>registraties</a:t>
            </a:r>
            <a:r>
              <a:rPr lang="en-US" sz="2400" b="0" i="0" u="none" strike="noStrike" dirty="0">
                <a:solidFill>
                  <a:srgbClr val="000000"/>
                </a:solidFill>
                <a:effectLst/>
                <a:latin typeface="Aptos" panose="020B0004020202020204" pitchFamily="34" charset="0"/>
              </a:rPr>
              <a:t> van 1.3 </a:t>
            </a:r>
            <a:r>
              <a:rPr lang="en-US" sz="2400" b="0" i="0" u="none" strike="noStrike" dirty="0" err="1">
                <a:solidFill>
                  <a:srgbClr val="000000"/>
                </a:solidFill>
                <a:effectLst/>
                <a:latin typeface="Aptos" panose="020B0004020202020204" pitchFamily="34" charset="0"/>
              </a:rPr>
              <a:t>miljard</a:t>
            </a:r>
            <a:r>
              <a:rPr lang="en-US" sz="2400" b="0" i="0" u="none" strike="noStrike" dirty="0">
                <a:solidFill>
                  <a:srgbClr val="000000"/>
                </a:solidFill>
                <a:effectLst/>
                <a:latin typeface="Aptos" panose="020B0004020202020204" pitchFamily="34" charset="0"/>
              </a:rPr>
              <a:t> </a:t>
            </a:r>
            <a:r>
              <a:rPr lang="en-US" sz="2400" b="0" i="0" u="none" strike="noStrike">
                <a:solidFill>
                  <a:srgbClr val="000000"/>
                </a:solidFill>
                <a:effectLst/>
                <a:latin typeface="Aptos" panose="020B0004020202020204" pitchFamily="34" charset="0"/>
              </a:rPr>
              <a:t>Indonesiërs</a:t>
            </a:r>
            <a:r>
              <a:rPr lang="en-US" sz="2400" b="0" i="0" u="none" strike="noStrike" dirty="0">
                <a:solidFill>
                  <a:srgbClr val="000000"/>
                </a:solidFill>
                <a:effectLst/>
                <a:latin typeface="Aptos" panose="020B0004020202020204" pitchFamily="34" charset="0"/>
              </a:rPr>
              <a:t> </a:t>
            </a:r>
            <a:r>
              <a:rPr lang="en-US" sz="2400" b="0" i="0" u="none" strike="noStrike" dirty="0" err="1">
                <a:solidFill>
                  <a:srgbClr val="000000"/>
                </a:solidFill>
                <a:effectLst/>
                <a:latin typeface="Aptos" panose="020B0004020202020204" pitchFamily="34" charset="0"/>
              </a:rPr>
              <a:t>gelekt</a:t>
            </a:r>
            <a:r>
              <a:rPr lang="en-US" sz="2400" b="0" i="0" u="none" strike="noStrike" dirty="0">
                <a:solidFill>
                  <a:srgbClr val="000000"/>
                </a:solidFill>
                <a:effectLst/>
                <a:latin typeface="Aptos" panose="020B0004020202020204" pitchFamily="34" charset="0"/>
              </a:rPr>
              <a:t>. </a:t>
            </a:r>
            <a:r>
              <a:rPr lang="en-US" sz="2400" b="0" i="0" dirty="0">
                <a:solidFill>
                  <a:srgbClr val="000000"/>
                </a:solidFill>
                <a:effectLst/>
                <a:latin typeface="Aptos" panose="020B0004020202020204" pitchFamily="34" charset="0"/>
              </a:rPr>
              <a:t> </a:t>
            </a:r>
            <a:endParaRPr lang="en-US" sz="2400" b="0" i="0" dirty="0">
              <a:effectLst/>
            </a:endParaRPr>
          </a:p>
          <a:p>
            <a:pPr algn="ctr" rtl="0" fontAlgn="base"/>
            <a:r>
              <a:rPr lang="en-US" sz="2400" b="0" i="0" dirty="0">
                <a:solidFill>
                  <a:srgbClr val="000000"/>
                </a:solidFill>
                <a:effectLst/>
                <a:latin typeface="Aptos" panose="020B0004020202020204" pitchFamily="34" charset="0"/>
              </a:rPr>
              <a:t> </a:t>
            </a:r>
            <a:endParaRPr lang="en-US" sz="2400" b="0" i="0" dirty="0">
              <a:effectLst/>
            </a:endParaRPr>
          </a:p>
          <a:p>
            <a:pPr algn="ctr" rtl="0" fontAlgn="base"/>
            <a:r>
              <a:rPr lang="en-US" sz="2400" b="0" i="0" u="none" strike="noStrike" dirty="0" err="1">
                <a:solidFill>
                  <a:srgbClr val="000000"/>
                </a:solidFill>
                <a:effectLst/>
                <a:latin typeface="Aptos" panose="020B0004020202020204" pitchFamily="34" charset="0"/>
              </a:rPr>
              <a:t>Daarbij</a:t>
            </a:r>
            <a:r>
              <a:rPr lang="en-US" sz="2400" b="0" i="0" u="none" strike="noStrike" dirty="0">
                <a:solidFill>
                  <a:srgbClr val="000000"/>
                </a:solidFill>
                <a:effectLst/>
                <a:latin typeface="Aptos" panose="020B0004020202020204" pitchFamily="34" charset="0"/>
              </a:rPr>
              <a:t> </a:t>
            </a:r>
            <a:r>
              <a:rPr lang="en-US" sz="2400" b="0" i="0" u="none" strike="noStrike" dirty="0" err="1">
                <a:solidFill>
                  <a:srgbClr val="000000"/>
                </a:solidFill>
                <a:effectLst/>
                <a:latin typeface="Aptos" panose="020B0004020202020204" pitchFamily="34" charset="0"/>
              </a:rPr>
              <a:t>zaten</a:t>
            </a:r>
            <a:r>
              <a:rPr lang="en-US" sz="2400" b="0" i="0" u="none" strike="noStrike" dirty="0">
                <a:solidFill>
                  <a:srgbClr val="000000"/>
                </a:solidFill>
                <a:effectLst/>
                <a:latin typeface="Aptos" panose="020B0004020202020204" pitchFamily="34" charset="0"/>
              </a:rPr>
              <a:t> </a:t>
            </a:r>
            <a:r>
              <a:rPr lang="en-US" sz="2400" b="0" i="0" u="none" strike="noStrike" dirty="0" err="1">
                <a:solidFill>
                  <a:srgbClr val="000000"/>
                </a:solidFill>
                <a:effectLst/>
                <a:latin typeface="Aptos" panose="020B0004020202020204" pitchFamily="34" charset="0"/>
              </a:rPr>
              <a:t>niet</a:t>
            </a:r>
            <a:r>
              <a:rPr lang="en-US" sz="2400" b="0" i="0" u="none" strike="noStrike" dirty="0">
                <a:solidFill>
                  <a:srgbClr val="000000"/>
                </a:solidFill>
                <a:effectLst/>
                <a:latin typeface="Aptos" panose="020B0004020202020204" pitchFamily="34" charset="0"/>
              </a:rPr>
              <a:t> </a:t>
            </a:r>
            <a:r>
              <a:rPr lang="en-US" sz="2400" b="0" i="0" u="none" strike="noStrike" dirty="0" err="1">
                <a:solidFill>
                  <a:srgbClr val="000000"/>
                </a:solidFill>
                <a:effectLst/>
                <a:latin typeface="Aptos" panose="020B0004020202020204" pitchFamily="34" charset="0"/>
              </a:rPr>
              <a:t>alleen</a:t>
            </a:r>
            <a:r>
              <a:rPr lang="en-US" sz="2400" b="0" i="0" u="none" strike="noStrike" dirty="0">
                <a:solidFill>
                  <a:srgbClr val="000000"/>
                </a:solidFill>
                <a:effectLst/>
                <a:latin typeface="Aptos" panose="020B0004020202020204" pitchFamily="34" charset="0"/>
              </a:rPr>
              <a:t> de SIM-card </a:t>
            </a:r>
            <a:r>
              <a:rPr lang="en-US" sz="2400" b="0" i="0" u="none" strike="noStrike" dirty="0" err="1">
                <a:solidFill>
                  <a:srgbClr val="000000"/>
                </a:solidFill>
                <a:effectLst/>
                <a:latin typeface="Aptos" panose="020B0004020202020204" pitchFamily="34" charset="0"/>
              </a:rPr>
              <a:t>en</a:t>
            </a:r>
            <a:r>
              <a:rPr lang="en-US" sz="2400" b="0" i="0" u="none" strike="noStrike" dirty="0">
                <a:solidFill>
                  <a:srgbClr val="000000"/>
                </a:solidFill>
                <a:effectLst/>
                <a:latin typeface="Aptos" panose="020B0004020202020204" pitchFamily="34" charset="0"/>
              </a:rPr>
              <a:t> </a:t>
            </a:r>
            <a:r>
              <a:rPr lang="en-US" sz="2400" b="0" i="0" u="none" strike="noStrike" dirty="0" err="1">
                <a:solidFill>
                  <a:srgbClr val="000000"/>
                </a:solidFill>
                <a:effectLst/>
                <a:latin typeface="Aptos" panose="020B0004020202020204" pitchFamily="34" charset="0"/>
              </a:rPr>
              <a:t>telefoonnummers</a:t>
            </a:r>
            <a:r>
              <a:rPr lang="en-US" sz="2400" b="0" i="0" u="none" strike="noStrike" dirty="0">
                <a:solidFill>
                  <a:srgbClr val="000000"/>
                </a:solidFill>
                <a:effectLst/>
                <a:latin typeface="Aptos" panose="020B0004020202020204" pitchFamily="34" charset="0"/>
              </a:rPr>
              <a:t>, maar </a:t>
            </a:r>
            <a:r>
              <a:rPr lang="en-US" sz="2400" b="0" i="0" u="none" strike="noStrike" dirty="0" err="1">
                <a:solidFill>
                  <a:srgbClr val="000000"/>
                </a:solidFill>
                <a:effectLst/>
                <a:latin typeface="Aptos" panose="020B0004020202020204" pitchFamily="34" charset="0"/>
              </a:rPr>
              <a:t>ook</a:t>
            </a:r>
            <a:r>
              <a:rPr lang="en-US" sz="2400" b="0" i="0" u="none" strike="noStrike" dirty="0">
                <a:solidFill>
                  <a:srgbClr val="000000"/>
                </a:solidFill>
                <a:effectLst/>
                <a:latin typeface="Aptos" panose="020B0004020202020204" pitchFamily="34" charset="0"/>
              </a:rPr>
              <a:t> naam van de telecom provider </a:t>
            </a:r>
            <a:r>
              <a:rPr lang="en-US" sz="2400" b="0" i="0" u="none" strike="noStrike" dirty="0" err="1">
                <a:solidFill>
                  <a:srgbClr val="000000"/>
                </a:solidFill>
                <a:effectLst/>
                <a:latin typeface="Aptos" panose="020B0004020202020204" pitchFamily="34" charset="0"/>
              </a:rPr>
              <a:t>en</a:t>
            </a:r>
            <a:r>
              <a:rPr lang="en-US" sz="2400" b="0" i="0" u="none" strike="noStrike" dirty="0">
                <a:solidFill>
                  <a:srgbClr val="000000"/>
                </a:solidFill>
                <a:effectLst/>
                <a:latin typeface="Aptos" panose="020B0004020202020204" pitchFamily="34" charset="0"/>
              </a:rPr>
              <a:t> </a:t>
            </a:r>
            <a:r>
              <a:rPr lang="en-US" sz="2400" b="0" i="0" u="none" strike="noStrike" dirty="0" err="1">
                <a:solidFill>
                  <a:srgbClr val="000000"/>
                </a:solidFill>
                <a:effectLst/>
                <a:latin typeface="Aptos" panose="020B0004020202020204" pitchFamily="34" charset="0"/>
              </a:rPr>
              <a:t>zelfs</a:t>
            </a:r>
            <a:r>
              <a:rPr lang="en-US" sz="2400" b="0" i="0" u="none" strike="noStrike" dirty="0">
                <a:solidFill>
                  <a:srgbClr val="000000"/>
                </a:solidFill>
                <a:effectLst/>
                <a:latin typeface="Aptos" panose="020B0004020202020204" pitchFamily="34" charset="0"/>
              </a:rPr>
              <a:t> national identity numbers.</a:t>
            </a:r>
            <a:r>
              <a:rPr lang="en-US" sz="2400" b="0" i="0" dirty="0">
                <a:solidFill>
                  <a:srgbClr val="000000"/>
                </a:solidFill>
                <a:effectLst/>
                <a:latin typeface="Aptos" panose="020B0004020202020204" pitchFamily="34" charset="0"/>
              </a:rPr>
              <a:t> </a:t>
            </a:r>
          </a:p>
          <a:p>
            <a:pPr algn="ctr" rtl="0" fontAlgn="base"/>
            <a:endParaRPr lang="en-US" sz="2400" b="0" i="0" dirty="0">
              <a:solidFill>
                <a:srgbClr val="000000"/>
              </a:solidFill>
              <a:effectLst/>
              <a:latin typeface="Aptos" panose="020B0004020202020204" pitchFamily="34" charset="0"/>
            </a:endParaRPr>
          </a:p>
          <a:p>
            <a:pPr algn="ctr" rtl="0" fontAlgn="base">
              <a:lnSpc>
                <a:spcPts val="1657"/>
              </a:lnSpc>
            </a:pPr>
            <a:r>
              <a:rPr lang="en-US" sz="2400" b="0" i="0" u="none" strike="noStrike" dirty="0">
                <a:solidFill>
                  <a:srgbClr val="0078D7"/>
                </a:solidFill>
                <a:effectLst/>
                <a:latin typeface="Aptos" panose="020B0004020202020204" pitchFamily="34" charset="0"/>
                <a:hlinkClick r:id="rId2"/>
              </a:rPr>
              <a:t>https://informationisbeautiful.net/visualizations/worlds-biggest-data-breaches-hacks/</a:t>
            </a:r>
            <a:r>
              <a:rPr lang="en-US" sz="2400" b="0" i="0" dirty="0">
                <a:effectLst/>
                <a:latin typeface="Aptos" panose="020B0004020202020204" pitchFamily="34" charset="0"/>
              </a:rPr>
              <a:t> </a:t>
            </a:r>
          </a:p>
          <a:p>
            <a:pPr algn="ctr" rtl="0" fontAlgn="base">
              <a:lnSpc>
                <a:spcPts val="1657"/>
              </a:lnSpc>
              <a:spcAft>
                <a:spcPts val="800"/>
              </a:spcAft>
            </a:pPr>
            <a:r>
              <a:rPr lang="en-US" sz="2400" b="0" i="0" dirty="0">
                <a:solidFill>
                  <a:srgbClr val="000000"/>
                </a:solidFill>
                <a:effectLst/>
                <a:latin typeface="Aptos" panose="020B0004020202020204" pitchFamily="34" charset="0"/>
              </a:rPr>
              <a:t> </a:t>
            </a:r>
            <a:endParaRPr lang="en-US" sz="2400" b="0" i="0" dirty="0">
              <a:effectLst/>
            </a:endParaRPr>
          </a:p>
          <a:p>
            <a:pPr algn="ctr" rtl="0" fontAlgn="base"/>
            <a:endParaRPr lang="en-US" sz="2400" b="0" i="0" dirty="0">
              <a:effectLst/>
            </a:endParaRPr>
          </a:p>
        </p:txBody>
      </p:sp>
      <p:sp>
        <p:nvSpPr>
          <p:cNvPr id="6" name="Title 2">
            <a:extLst>
              <a:ext uri="{FF2B5EF4-FFF2-40B4-BE49-F238E27FC236}">
                <a16:creationId xmlns:a16="http://schemas.microsoft.com/office/drawing/2014/main" id="{EE55E514-EFDA-0F17-B1FB-D96492597A55}"/>
              </a:ext>
            </a:extLst>
          </p:cNvPr>
          <p:cNvSpPr txBox="1">
            <a:spLocks/>
          </p:cNvSpPr>
          <p:nvPr/>
        </p:nvSpPr>
        <p:spPr>
          <a:xfrm>
            <a:off x="1108075" y="688974"/>
            <a:ext cx="16986250" cy="1231106"/>
          </a:xfrm>
          <a:prstGeom prst="rect">
            <a:avLst/>
          </a:prstGeom>
        </p:spPr>
        <p:txBody>
          <a:bodyPr wrap="square" lIns="0" tIns="0" rIns="0" bIns="0">
            <a:spAutoFit/>
          </a:bodyPr>
          <a:lstStyle>
            <a:lvl1pPr eaLnBrk="1" hangingPunct="1">
              <a:defRPr sz="7400" b="1" i="0">
                <a:solidFill>
                  <a:srgbClr val="F58024"/>
                </a:solidFill>
                <a:latin typeface="Verdana"/>
                <a:ea typeface="+mj-ea"/>
                <a:cs typeface="Verdana"/>
              </a:defRPr>
            </a:lvl1pPr>
          </a:lstStyle>
          <a:p>
            <a:pPr algn="ctr" defTabSz="914400"/>
            <a:r>
              <a:rPr lang="en-GB" sz="4000" kern="0" dirty="0">
                <a:latin typeface="Nunito ExtraBold" pitchFamily="2" charset="77"/>
              </a:rPr>
              <a:t>Open </a:t>
            </a:r>
            <a:r>
              <a:rPr lang="en-GB" sz="4000" kern="0" dirty="0" err="1">
                <a:latin typeface="Nunito ExtraBold" pitchFamily="2" charset="77"/>
              </a:rPr>
              <a:t>vraag</a:t>
            </a:r>
            <a:r>
              <a:rPr lang="en-GB" sz="4000" kern="0" dirty="0">
                <a:latin typeface="Nunito ExtraBold" pitchFamily="2" charset="77"/>
              </a:rPr>
              <a:t>: </a:t>
            </a:r>
            <a:br>
              <a:rPr lang="en-GB" sz="4000" kern="0" dirty="0">
                <a:latin typeface="Nunito ExtraBold" pitchFamily="2" charset="77"/>
              </a:rPr>
            </a:br>
            <a:r>
              <a:rPr lang="en-GB" sz="4000" dirty="0" err="1">
                <a:latin typeface="Nunito ExtraBold" pitchFamily="2" charset="77"/>
              </a:rPr>
              <a:t>Hoeveel</a:t>
            </a:r>
            <a:r>
              <a:rPr lang="en-GB" sz="4000" dirty="0">
                <a:latin typeface="Nunito ExtraBold" pitchFamily="2" charset="77"/>
              </a:rPr>
              <a:t> </a:t>
            </a:r>
            <a:r>
              <a:rPr lang="en-GB" sz="4000" dirty="0" err="1">
                <a:latin typeface="Nunito ExtraBold" pitchFamily="2" charset="77"/>
              </a:rPr>
              <a:t>gegevens</a:t>
            </a:r>
            <a:r>
              <a:rPr lang="en-GB" sz="4000" dirty="0">
                <a:latin typeface="Nunito ExtraBold" pitchFamily="2" charset="77"/>
              </a:rPr>
              <a:t> </a:t>
            </a:r>
            <a:r>
              <a:rPr lang="en-GB" sz="4000" dirty="0" err="1">
                <a:latin typeface="Nunito ExtraBold" pitchFamily="2" charset="77"/>
              </a:rPr>
              <a:t>zijn</a:t>
            </a:r>
            <a:r>
              <a:rPr lang="en-GB" sz="4000" dirty="0">
                <a:latin typeface="Nunito ExtraBold" pitchFamily="2" charset="77"/>
              </a:rPr>
              <a:t> </a:t>
            </a:r>
            <a:r>
              <a:rPr lang="en-GB" sz="4000" dirty="0" err="1">
                <a:latin typeface="Nunito ExtraBold" pitchFamily="2" charset="77"/>
              </a:rPr>
              <a:t>bij</a:t>
            </a:r>
            <a:r>
              <a:rPr lang="en-GB" sz="4000" dirty="0">
                <a:latin typeface="Nunito ExtraBold" pitchFamily="2" charset="77"/>
              </a:rPr>
              <a:t> het </a:t>
            </a:r>
            <a:r>
              <a:rPr lang="en-GB" sz="4000" dirty="0" err="1">
                <a:latin typeface="Nunito ExtraBold" pitchFamily="2" charset="77"/>
              </a:rPr>
              <a:t>grootste</a:t>
            </a:r>
            <a:r>
              <a:rPr lang="en-GB" sz="4000" dirty="0">
                <a:latin typeface="Nunito ExtraBold" pitchFamily="2" charset="77"/>
              </a:rPr>
              <a:t> </a:t>
            </a:r>
            <a:r>
              <a:rPr lang="en-GB" sz="4000" dirty="0" err="1">
                <a:latin typeface="Nunito ExtraBold" pitchFamily="2" charset="77"/>
              </a:rPr>
              <a:t>datalek</a:t>
            </a:r>
            <a:r>
              <a:rPr lang="en-GB" sz="4000" dirty="0">
                <a:latin typeface="Nunito ExtraBold" pitchFamily="2" charset="77"/>
              </a:rPr>
              <a:t>  </a:t>
            </a:r>
            <a:r>
              <a:rPr lang="en-GB" sz="4000" dirty="0" err="1">
                <a:latin typeface="Nunito ExtraBold" pitchFamily="2" charset="77"/>
              </a:rPr>
              <a:t>gelekt</a:t>
            </a:r>
            <a:r>
              <a:rPr lang="en-GB" sz="4000" dirty="0">
                <a:latin typeface="Nunito ExtraBold" pitchFamily="2" charset="77"/>
              </a:rPr>
              <a:t>?</a:t>
            </a:r>
            <a:endParaRPr lang="en-NL" sz="4000" kern="0" dirty="0">
              <a:latin typeface="Nunito ExtraBold" pitchFamily="2" charset="77"/>
            </a:endParaRPr>
          </a:p>
        </p:txBody>
      </p:sp>
      <p:sp>
        <p:nvSpPr>
          <p:cNvPr id="4" name="TextBox 3">
            <a:extLst>
              <a:ext uri="{FF2B5EF4-FFF2-40B4-BE49-F238E27FC236}">
                <a16:creationId xmlns:a16="http://schemas.microsoft.com/office/drawing/2014/main" id="{7098F1DD-69FE-6A50-77E1-309085EEED74}"/>
              </a:ext>
            </a:extLst>
          </p:cNvPr>
          <p:cNvSpPr txBox="1"/>
          <p:nvPr/>
        </p:nvSpPr>
        <p:spPr>
          <a:xfrm>
            <a:off x="7146206" y="4163560"/>
            <a:ext cx="4622163" cy="1323439"/>
          </a:xfrm>
          <a:prstGeom prst="rect">
            <a:avLst/>
          </a:prstGeom>
          <a:noFill/>
        </p:spPr>
        <p:txBody>
          <a:bodyPr wrap="none" rtlCol="0">
            <a:spAutoFit/>
          </a:bodyPr>
          <a:lstStyle/>
          <a:p>
            <a:r>
              <a:rPr lang="nl-NL" sz="8000" dirty="0"/>
              <a:t>1,3 miljard</a:t>
            </a:r>
          </a:p>
        </p:txBody>
      </p:sp>
      <p:pic>
        <p:nvPicPr>
          <p:cNvPr id="7" name="Graphic 6" descr="Smart Phone with solid fill">
            <a:extLst>
              <a:ext uri="{FF2B5EF4-FFF2-40B4-BE49-F238E27FC236}">
                <a16:creationId xmlns:a16="http://schemas.microsoft.com/office/drawing/2014/main" id="{DBA4067A-6B54-B59F-E886-24D0347BF9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490928" y="5684281"/>
            <a:ext cx="914400" cy="914400"/>
          </a:xfrm>
          <a:prstGeom prst="rect">
            <a:avLst/>
          </a:prstGeom>
        </p:spPr>
      </p:pic>
      <p:pic>
        <p:nvPicPr>
          <p:cNvPr id="10" name="Graphic 9" descr="Smart Phone with solid fill">
            <a:extLst>
              <a:ext uri="{FF2B5EF4-FFF2-40B4-BE49-F238E27FC236}">
                <a16:creationId xmlns:a16="http://schemas.microsoft.com/office/drawing/2014/main" id="{448C004E-3DEE-6D55-B135-87B5CCC622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24536" y="2832774"/>
            <a:ext cx="914400" cy="914400"/>
          </a:xfrm>
          <a:prstGeom prst="rect">
            <a:avLst/>
          </a:prstGeom>
        </p:spPr>
      </p:pic>
      <p:pic>
        <p:nvPicPr>
          <p:cNvPr id="17" name="Graphic 16" descr="Smart Phone with solid fill">
            <a:extLst>
              <a:ext uri="{FF2B5EF4-FFF2-40B4-BE49-F238E27FC236}">
                <a16:creationId xmlns:a16="http://schemas.microsoft.com/office/drawing/2014/main" id="{F87C20AA-BA0C-BA61-E3BD-9DB8F51160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328456" y="3249759"/>
            <a:ext cx="914400" cy="914400"/>
          </a:xfrm>
          <a:prstGeom prst="rect">
            <a:avLst/>
          </a:prstGeom>
        </p:spPr>
      </p:pic>
      <p:pic>
        <p:nvPicPr>
          <p:cNvPr id="18" name="Graphic 17" descr="Smart Phone with solid fill">
            <a:extLst>
              <a:ext uri="{FF2B5EF4-FFF2-40B4-BE49-F238E27FC236}">
                <a16:creationId xmlns:a16="http://schemas.microsoft.com/office/drawing/2014/main" id="{F81FCDE3-1C38-4755-139E-0D23195246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64296" y="6141481"/>
            <a:ext cx="914400" cy="914400"/>
          </a:xfrm>
          <a:prstGeom prst="rect">
            <a:avLst/>
          </a:prstGeom>
        </p:spPr>
      </p:pic>
      <p:pic>
        <p:nvPicPr>
          <p:cNvPr id="20" name="Graphic 19" descr="Smart Phone with solid fill">
            <a:extLst>
              <a:ext uri="{FF2B5EF4-FFF2-40B4-BE49-F238E27FC236}">
                <a16:creationId xmlns:a16="http://schemas.microsoft.com/office/drawing/2014/main" id="{8B1DE7D4-AB1F-A81A-A568-B2E46E43F9A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33048" y="2657898"/>
            <a:ext cx="914400" cy="914400"/>
          </a:xfrm>
          <a:prstGeom prst="rect">
            <a:avLst/>
          </a:prstGeom>
        </p:spPr>
      </p:pic>
      <p:pic>
        <p:nvPicPr>
          <p:cNvPr id="21" name="Graphic 20" descr="Smart Phone with solid fill">
            <a:extLst>
              <a:ext uri="{FF2B5EF4-FFF2-40B4-BE49-F238E27FC236}">
                <a16:creationId xmlns:a16="http://schemas.microsoft.com/office/drawing/2014/main" id="{666EC7A7-80C6-0C1F-325B-BE959A2298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76564" y="8223589"/>
            <a:ext cx="914400" cy="914400"/>
          </a:xfrm>
          <a:prstGeom prst="rect">
            <a:avLst/>
          </a:prstGeom>
        </p:spPr>
      </p:pic>
      <p:pic>
        <p:nvPicPr>
          <p:cNvPr id="22" name="Graphic 21" descr="Smart Phone with solid fill">
            <a:extLst>
              <a:ext uri="{FF2B5EF4-FFF2-40B4-BE49-F238E27FC236}">
                <a16:creationId xmlns:a16="http://schemas.microsoft.com/office/drawing/2014/main" id="{AC081C90-5962-7F6E-5611-A523B5DAEA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35472" y="8139519"/>
            <a:ext cx="914400" cy="914400"/>
          </a:xfrm>
          <a:prstGeom prst="rect">
            <a:avLst/>
          </a:prstGeom>
        </p:spPr>
      </p:pic>
    </p:spTree>
    <p:extLst>
      <p:ext uri="{BB962C8B-B14F-4D97-AF65-F5344CB8AC3E}">
        <p14:creationId xmlns:p14="http://schemas.microsoft.com/office/powerpoint/2010/main" val="14894226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868932"/>
            <a:ext cx="19202400" cy="7901457"/>
          </a:xfrm>
          <a:custGeom>
            <a:avLst/>
            <a:gdLst/>
            <a:ahLst/>
            <a:cxnLst/>
            <a:rect l="l" t="t" r="r" b="b"/>
            <a:pathLst>
              <a:path w="14400530" h="8577580">
                <a:moveTo>
                  <a:pt x="0" y="8576983"/>
                </a:moveTo>
                <a:lnTo>
                  <a:pt x="14399996" y="8576983"/>
                </a:lnTo>
                <a:lnTo>
                  <a:pt x="14399996" y="0"/>
                </a:lnTo>
                <a:lnTo>
                  <a:pt x="0" y="0"/>
                </a:lnTo>
                <a:lnTo>
                  <a:pt x="0" y="8576983"/>
                </a:lnTo>
                <a:close/>
              </a:path>
            </a:pathLst>
          </a:custGeom>
          <a:solidFill>
            <a:srgbClr val="F58024"/>
          </a:solidFill>
        </p:spPr>
        <p:txBody>
          <a:bodyPr wrap="square" lIns="0" tIns="0" rIns="0" bIns="0" rtlCol="0"/>
          <a:lstStyle/>
          <a:p>
            <a:endParaRPr/>
          </a:p>
        </p:txBody>
      </p:sp>
      <p:sp>
        <p:nvSpPr>
          <p:cNvPr id="3" name="object 3"/>
          <p:cNvSpPr/>
          <p:nvPr/>
        </p:nvSpPr>
        <p:spPr>
          <a:xfrm>
            <a:off x="9332" y="868932"/>
            <a:ext cx="19193068" cy="866843"/>
          </a:xfrm>
          <a:custGeom>
            <a:avLst/>
            <a:gdLst/>
            <a:ahLst/>
            <a:cxnLst/>
            <a:rect l="l" t="t" r="r" b="b"/>
            <a:pathLst>
              <a:path w="14400530" h="848994">
                <a:moveTo>
                  <a:pt x="14399996" y="0"/>
                </a:moveTo>
                <a:lnTo>
                  <a:pt x="0" y="0"/>
                </a:lnTo>
                <a:lnTo>
                  <a:pt x="0" y="387007"/>
                </a:lnTo>
                <a:lnTo>
                  <a:pt x="10439996" y="391871"/>
                </a:lnTo>
                <a:lnTo>
                  <a:pt x="10517233" y="400436"/>
                </a:lnTo>
                <a:lnTo>
                  <a:pt x="10582119" y="421850"/>
                </a:lnTo>
                <a:lnTo>
                  <a:pt x="10633900" y="449687"/>
                </a:lnTo>
                <a:lnTo>
                  <a:pt x="10671821" y="477525"/>
                </a:lnTo>
                <a:lnTo>
                  <a:pt x="10703064" y="507504"/>
                </a:lnTo>
                <a:lnTo>
                  <a:pt x="10933899" y="737679"/>
                </a:lnTo>
                <a:lnTo>
                  <a:pt x="10970239" y="774823"/>
                </a:lnTo>
                <a:lnTo>
                  <a:pt x="11030211" y="811883"/>
                </a:lnTo>
                <a:lnTo>
                  <a:pt x="11081524" y="828903"/>
                </a:lnTo>
                <a:lnTo>
                  <a:pt x="11140033" y="840178"/>
                </a:lnTo>
                <a:lnTo>
                  <a:pt x="11209318" y="846075"/>
                </a:lnTo>
                <a:lnTo>
                  <a:pt x="11267172" y="848336"/>
                </a:lnTo>
                <a:lnTo>
                  <a:pt x="11291392" y="848702"/>
                </a:lnTo>
                <a:lnTo>
                  <a:pt x="14399996" y="848702"/>
                </a:lnTo>
                <a:lnTo>
                  <a:pt x="14399996" y="0"/>
                </a:lnTo>
                <a:close/>
              </a:path>
            </a:pathLst>
          </a:custGeom>
          <a:solidFill>
            <a:srgbClr val="FFFFFF"/>
          </a:solidFill>
        </p:spPr>
        <p:txBody>
          <a:bodyPr wrap="square" lIns="0" tIns="0" rIns="0" bIns="0" rtlCol="0"/>
          <a:lstStyle/>
          <a:p>
            <a:endParaRPr/>
          </a:p>
        </p:txBody>
      </p:sp>
      <p:sp>
        <p:nvSpPr>
          <p:cNvPr id="4" name="object 4"/>
          <p:cNvSpPr/>
          <p:nvPr/>
        </p:nvSpPr>
        <p:spPr>
          <a:xfrm>
            <a:off x="0" y="7921395"/>
            <a:ext cx="19202400" cy="848994"/>
          </a:xfrm>
          <a:custGeom>
            <a:avLst/>
            <a:gdLst/>
            <a:ahLst/>
            <a:cxnLst/>
            <a:rect l="l" t="t" r="r" b="b"/>
            <a:pathLst>
              <a:path w="14400530" h="848995">
                <a:moveTo>
                  <a:pt x="3918597" y="0"/>
                </a:moveTo>
                <a:lnTo>
                  <a:pt x="0" y="0"/>
                </a:lnTo>
                <a:lnTo>
                  <a:pt x="0" y="848702"/>
                </a:lnTo>
                <a:lnTo>
                  <a:pt x="14399996" y="848702"/>
                </a:lnTo>
                <a:lnTo>
                  <a:pt x="14399996" y="461695"/>
                </a:lnTo>
                <a:lnTo>
                  <a:pt x="4769992" y="456831"/>
                </a:lnTo>
                <a:lnTo>
                  <a:pt x="4692756" y="448266"/>
                </a:lnTo>
                <a:lnTo>
                  <a:pt x="4627870" y="426852"/>
                </a:lnTo>
                <a:lnTo>
                  <a:pt x="4576089" y="399014"/>
                </a:lnTo>
                <a:lnTo>
                  <a:pt x="4538168" y="371177"/>
                </a:lnTo>
                <a:lnTo>
                  <a:pt x="4506925" y="341198"/>
                </a:lnTo>
                <a:lnTo>
                  <a:pt x="4276089" y="111023"/>
                </a:lnTo>
                <a:lnTo>
                  <a:pt x="4239757" y="73879"/>
                </a:lnTo>
                <a:lnTo>
                  <a:pt x="4179790" y="36819"/>
                </a:lnTo>
                <a:lnTo>
                  <a:pt x="4128477" y="19799"/>
                </a:lnTo>
                <a:lnTo>
                  <a:pt x="4069966" y="8524"/>
                </a:lnTo>
                <a:lnTo>
                  <a:pt x="4000677" y="2627"/>
                </a:lnTo>
                <a:lnTo>
                  <a:pt x="3942818" y="366"/>
                </a:lnTo>
                <a:lnTo>
                  <a:pt x="3918597" y="0"/>
                </a:lnTo>
                <a:close/>
              </a:path>
            </a:pathLst>
          </a:custGeom>
          <a:solidFill>
            <a:srgbClr val="FFFFFF"/>
          </a:solidFill>
        </p:spPr>
        <p:txBody>
          <a:bodyPr wrap="square" lIns="0" tIns="0" rIns="0" bIns="0" rtlCol="0"/>
          <a:lstStyle/>
          <a:p>
            <a:endParaRPr/>
          </a:p>
        </p:txBody>
      </p:sp>
      <p:sp>
        <p:nvSpPr>
          <p:cNvPr id="5" name="object 5"/>
          <p:cNvSpPr/>
          <p:nvPr/>
        </p:nvSpPr>
        <p:spPr>
          <a:xfrm>
            <a:off x="3552528" y="8385813"/>
            <a:ext cx="2084063" cy="2084060"/>
          </a:xfrm>
          <a:prstGeom prst="rect">
            <a:avLst/>
          </a:prstGeom>
          <a:blipFill>
            <a:blip r:embed="rId2" cstate="print"/>
            <a:stretch>
              <a:fillRect/>
            </a:stretch>
          </a:blipFill>
        </p:spPr>
        <p:txBody>
          <a:bodyPr wrap="square" lIns="0" tIns="0" rIns="0" bIns="0" rtlCol="0"/>
          <a:lstStyle/>
          <a:p>
            <a:endParaRPr/>
          </a:p>
        </p:txBody>
      </p:sp>
      <p:sp>
        <p:nvSpPr>
          <p:cNvPr id="15" name="TextBox 14">
            <a:extLst>
              <a:ext uri="{FF2B5EF4-FFF2-40B4-BE49-F238E27FC236}">
                <a16:creationId xmlns:a16="http://schemas.microsoft.com/office/drawing/2014/main" id="{D97BFBDA-D122-1A78-2BD7-D921ADC298D3}"/>
              </a:ext>
            </a:extLst>
          </p:cNvPr>
          <p:cNvSpPr txBox="1"/>
          <p:nvPr/>
        </p:nvSpPr>
        <p:spPr>
          <a:xfrm>
            <a:off x="1284276" y="3296166"/>
            <a:ext cx="16633848" cy="3046988"/>
          </a:xfrm>
          <a:prstGeom prst="rect">
            <a:avLst/>
          </a:prstGeom>
          <a:noFill/>
        </p:spPr>
        <p:txBody>
          <a:bodyPr wrap="square" rtlCol="0">
            <a:spAutoFit/>
          </a:bodyPr>
          <a:lstStyle/>
          <a:p>
            <a:pPr algn="ctr"/>
            <a:r>
              <a:rPr lang="en-GB" sz="4800" dirty="0">
                <a:solidFill>
                  <a:schemeClr val="bg1"/>
                </a:solidFill>
                <a:hlinkClick r:id="rId3">
                  <a:extLst>
                    <a:ext uri="{A12FA001-AC4F-418D-AE19-62706E023703}">
                      <ahyp:hlinkClr xmlns:ahyp="http://schemas.microsoft.com/office/drawing/2018/hyperlinkcolor" val="tx"/>
                    </a:ext>
                  </a:extLst>
                </a:hlinkClick>
              </a:rPr>
              <a:t>www.surf.nl</a:t>
            </a:r>
            <a:endParaRPr lang="en-GB" sz="4800" dirty="0">
              <a:solidFill>
                <a:schemeClr val="bg1"/>
              </a:solidFill>
            </a:endParaRPr>
          </a:p>
          <a:p>
            <a:pPr algn="ctr"/>
            <a:endParaRPr lang="en-GB" sz="4800" dirty="0">
              <a:solidFill>
                <a:schemeClr val="bg1"/>
              </a:solidFill>
            </a:endParaRPr>
          </a:p>
          <a:p>
            <a:pPr algn="ctr"/>
            <a:r>
              <a:rPr lang="en-NL" sz="4800" dirty="0">
                <a:solidFill>
                  <a:schemeClr val="bg1"/>
                </a:solidFill>
                <a:hlinkClick r:id="rId4">
                  <a:extLst>
                    <a:ext uri="{A12FA001-AC4F-418D-AE19-62706E023703}">
                      <ahyp:hlinkClr xmlns:ahyp="http://schemas.microsoft.com/office/drawing/2018/hyperlinkcolor" val="tx"/>
                    </a:ext>
                  </a:extLst>
                </a:hlinkClick>
              </a:rPr>
              <a:t>www.cybersaveyourself.nl</a:t>
            </a:r>
            <a:endParaRPr lang="en-NL" sz="4800" dirty="0">
              <a:solidFill>
                <a:schemeClr val="bg1"/>
              </a:solidFill>
            </a:endParaRPr>
          </a:p>
          <a:p>
            <a:pPr algn="ctr"/>
            <a:endParaRPr lang="en-NL" sz="4800" dirty="0">
              <a:solidFill>
                <a:schemeClr val="bg1"/>
              </a:solidFill>
            </a:endParaRPr>
          </a:p>
        </p:txBody>
      </p:sp>
      <p:pic>
        <p:nvPicPr>
          <p:cNvPr id="17" name="Picture 16" descr="Text&#10;&#10;Description automatically generated with low confidence">
            <a:extLst>
              <a:ext uri="{FF2B5EF4-FFF2-40B4-BE49-F238E27FC236}">
                <a16:creationId xmlns:a16="http://schemas.microsoft.com/office/drawing/2014/main" id="{DEA341FF-4AB7-FA6A-EA7D-4E314D24B6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168" y="8930884"/>
            <a:ext cx="2631525" cy="133330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6985379" cy="3385542"/>
          </a:xfrm>
        </p:spPr>
        <p:txBody>
          <a:bodyPr/>
          <a:lstStyle/>
          <a:p>
            <a:pPr marL="285750" indent="-285750" algn="ctr">
              <a:buFont typeface="Arial" panose="020B0604020202020204" pitchFamily="34" charset="0"/>
              <a:buChar char="•"/>
            </a:pPr>
            <a:endParaRPr lang="en-NL" sz="4400" dirty="0"/>
          </a:p>
          <a:p>
            <a:pPr algn="ctr"/>
            <a:r>
              <a:rPr lang="nl-NL" sz="4400" dirty="0"/>
              <a:t>Niet waar</a:t>
            </a:r>
          </a:p>
          <a:p>
            <a:pPr algn="ctr"/>
            <a:r>
              <a:rPr lang="en-GB" sz="4400" dirty="0"/>
              <a:t>AVG </a:t>
            </a:r>
            <a:r>
              <a:rPr lang="en-GB" sz="4400" dirty="0" err="1"/>
              <a:t>staat</a:t>
            </a:r>
            <a:r>
              <a:rPr lang="en-GB" sz="4400" dirty="0"/>
              <a:t> </a:t>
            </a:r>
            <a:r>
              <a:rPr lang="en-GB" sz="4400" dirty="0" err="1"/>
              <a:t>voor</a:t>
            </a:r>
            <a:r>
              <a:rPr lang="en-GB" sz="4400" dirty="0"/>
              <a:t> </a:t>
            </a:r>
            <a:r>
              <a:rPr lang="en-GB" sz="4400" dirty="0" err="1"/>
              <a:t>Algemene</a:t>
            </a:r>
            <a:r>
              <a:rPr lang="en-GB" sz="4400" dirty="0"/>
              <a:t> </a:t>
            </a:r>
            <a:r>
              <a:rPr lang="en-GB" sz="4400" dirty="0" err="1"/>
              <a:t>Verordening</a:t>
            </a:r>
            <a:r>
              <a:rPr lang="en-GB" sz="4400" dirty="0"/>
              <a:t> </a:t>
            </a:r>
            <a:r>
              <a:rPr lang="en-GB" sz="4400" dirty="0" err="1"/>
              <a:t>Gegevens</a:t>
            </a:r>
            <a:r>
              <a:rPr lang="en-GB" sz="4400" i="1" dirty="0" err="1"/>
              <a:t>bescherming</a:t>
            </a:r>
            <a:r>
              <a:rPr lang="en-GB" sz="4400" i="1" dirty="0"/>
              <a:t>.</a:t>
            </a:r>
            <a:endParaRPr lang="en-NL" sz="4400" cap="all" dirty="0"/>
          </a:p>
          <a:p>
            <a:endParaRPr lang="en-NL" sz="4400" dirty="0"/>
          </a:p>
        </p:txBody>
      </p:sp>
      <p:pic>
        <p:nvPicPr>
          <p:cNvPr id="11" name="Picture 10">
            <a:extLst>
              <a:ext uri="{FF2B5EF4-FFF2-40B4-BE49-F238E27FC236}">
                <a16:creationId xmlns:a16="http://schemas.microsoft.com/office/drawing/2014/main" id="{FE77BD50-3101-46B9-E771-C93CF6E044CA}"/>
              </a:ext>
            </a:extLst>
          </p:cNvPr>
          <p:cNvPicPr>
            <a:picLocks noChangeAspect="1"/>
          </p:cNvPicPr>
          <p:nvPr/>
        </p:nvPicPr>
        <p:blipFill>
          <a:blip r:embed="rId2"/>
          <a:stretch>
            <a:fillRect/>
          </a:stretch>
        </p:blipFill>
        <p:spPr>
          <a:xfrm>
            <a:off x="2904456" y="6346073"/>
            <a:ext cx="11593742" cy="2123110"/>
          </a:xfrm>
          <a:prstGeom prst="rect">
            <a:avLst/>
          </a:prstGeom>
        </p:spPr>
      </p:pic>
      <p:sp>
        <p:nvSpPr>
          <p:cNvPr id="12" name="Oval 11">
            <a:extLst>
              <a:ext uri="{FF2B5EF4-FFF2-40B4-BE49-F238E27FC236}">
                <a16:creationId xmlns:a16="http://schemas.microsoft.com/office/drawing/2014/main" id="{B034B3E7-F5C9-5B96-0858-1EADD485B3DE}"/>
              </a:ext>
            </a:extLst>
          </p:cNvPr>
          <p:cNvSpPr/>
          <p:nvPr/>
        </p:nvSpPr>
        <p:spPr>
          <a:xfrm>
            <a:off x="8266444" y="7973021"/>
            <a:ext cx="4719359" cy="501110"/>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6" name="Title 2">
            <a:extLst>
              <a:ext uri="{FF2B5EF4-FFF2-40B4-BE49-F238E27FC236}">
                <a16:creationId xmlns:a16="http://schemas.microsoft.com/office/drawing/2014/main" id="{1CE1E228-D01C-2FDB-5AF6-EF85218FBDF3}"/>
              </a:ext>
            </a:extLst>
          </p:cNvPr>
          <p:cNvSpPr txBox="1">
            <a:spLocks/>
          </p:cNvSpPr>
          <p:nvPr/>
        </p:nvSpPr>
        <p:spPr>
          <a:xfrm>
            <a:off x="1108510" y="739011"/>
            <a:ext cx="16985379" cy="1846659"/>
          </a:xfrm>
          <a:prstGeom prst="rect">
            <a:avLst/>
          </a:prstGeom>
        </p:spPr>
        <p:txBody>
          <a:bodyPr wrap="square" lIns="0" tIns="0" rIns="0" bIns="0">
            <a:spAutoFit/>
          </a:bodyPr>
          <a:lstStyle>
            <a:lvl1pPr eaLnBrk="1" hangingPunct="1">
              <a:defRPr sz="7400" b="1" i="0">
                <a:solidFill>
                  <a:srgbClr val="F58024"/>
                </a:solidFill>
                <a:latin typeface="Verdana"/>
                <a:ea typeface="+mj-ea"/>
                <a:cs typeface="Verdana"/>
              </a:defRPr>
            </a:lvl1pPr>
          </a:lstStyle>
          <a:p>
            <a:pPr algn="ctr" defTabSz="914400"/>
            <a:r>
              <a:rPr lang="nl-NL" sz="4000" kern="0" dirty="0">
                <a:latin typeface="Nunito ExtraBold" pitchFamily="2" charset="77"/>
              </a:rPr>
              <a:t>Vraag 1:</a:t>
            </a:r>
            <a:br>
              <a:rPr lang="nl-NL" sz="4000" kern="0" dirty="0">
                <a:latin typeface="Nunito ExtraBold" pitchFamily="2" charset="77"/>
              </a:rPr>
            </a:br>
            <a:r>
              <a:rPr lang="nl-NL" sz="4000" kern="0" dirty="0">
                <a:latin typeface="Nunito ExtraBold" pitchFamily="2" charset="77"/>
              </a:rPr>
              <a:t>AVG staat voor </a:t>
            </a:r>
            <a:br>
              <a:rPr lang="nl-NL" sz="4000" kern="0" dirty="0">
                <a:latin typeface="Nunito ExtraBold" pitchFamily="2" charset="77"/>
              </a:rPr>
            </a:br>
            <a:r>
              <a:rPr lang="nl-NL" sz="4000" kern="0" dirty="0">
                <a:latin typeface="Nunito ExtraBold" pitchFamily="2" charset="77"/>
              </a:rPr>
              <a:t>Algemene Verordening Gegevensbeveiliging</a:t>
            </a:r>
            <a:endParaRPr lang="en-NL" sz="4000" kern="0" dirty="0">
              <a:latin typeface="Nunito ExtraBold" pitchFamily="2" charset="77"/>
            </a:endParaRPr>
          </a:p>
        </p:txBody>
      </p:sp>
    </p:spTree>
    <p:extLst>
      <p:ext uri="{BB962C8B-B14F-4D97-AF65-F5344CB8AC3E}">
        <p14:creationId xmlns:p14="http://schemas.microsoft.com/office/powerpoint/2010/main" val="1401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pic>
        <p:nvPicPr>
          <p:cNvPr id="4" name="Graphic 3" descr="Speaker phone with solid fill">
            <a:extLst>
              <a:ext uri="{FF2B5EF4-FFF2-40B4-BE49-F238E27FC236}">
                <a16:creationId xmlns:a16="http://schemas.microsoft.com/office/drawing/2014/main" id="{90967E0F-FED8-DE7C-6C46-CCE5788B799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77759" y="3489573"/>
            <a:ext cx="4825246" cy="4825246"/>
          </a:xfrm>
          <a:prstGeom prst="rect">
            <a:avLst/>
          </a:prstGeom>
        </p:spPr>
      </p:pic>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2462213"/>
          </a:xfrm>
        </p:spPr>
        <p:txBody>
          <a:bodyPr/>
          <a:lstStyle/>
          <a:p>
            <a:pPr algn="ctr" rtl="0"/>
            <a:r>
              <a:rPr lang="nl-NL" sz="4000" dirty="0">
                <a:latin typeface="Nunito ExtraBold" pitchFamily="2" charset="77"/>
              </a:rPr>
              <a:t>Vraag </a:t>
            </a:r>
            <a:r>
              <a:rPr lang="en-US" sz="4000" dirty="0">
                <a:latin typeface="Nunito ExtraBold" pitchFamily="2" charset="77"/>
              </a:rPr>
              <a:t>2:</a:t>
            </a:r>
            <a:br>
              <a:rPr lang="en-US" sz="4000" dirty="0">
                <a:latin typeface="Nunito ExtraBold" pitchFamily="2" charset="77"/>
              </a:rPr>
            </a:br>
            <a:r>
              <a:rPr lang="nl-NL" sz="4000" b="0" i="0" dirty="0">
                <a:effectLst/>
                <a:latin typeface="Nunito ExtraBold" pitchFamily="2" charset="77"/>
              </a:rPr>
              <a:t>Vanuit de sector onderwijs zijn er in de eerste helft van 2024 meer dan 500 datalekken bij de AP gemeld</a:t>
            </a:r>
            <a:br>
              <a:rPr lang="nl-NL" sz="4000" b="0" i="0" dirty="0">
                <a:effectLst/>
                <a:latin typeface="Nunito ExtraBold" pitchFamily="2" charset="77"/>
              </a:rPr>
            </a:br>
            <a:endParaRPr lang="en-NL" sz="4000" dirty="0">
              <a:latin typeface="Nunito ExtraBold" pitchFamily="2" charset="77"/>
            </a:endParaRPr>
          </a:p>
        </p:txBody>
      </p:sp>
      <p:sp>
        <p:nvSpPr>
          <p:cNvPr id="6" name="TextBox 5">
            <a:extLst>
              <a:ext uri="{FF2B5EF4-FFF2-40B4-BE49-F238E27FC236}">
                <a16:creationId xmlns:a16="http://schemas.microsoft.com/office/drawing/2014/main" id="{F4D8573E-DFA2-431C-6176-449C769C2EBB}"/>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81DCDE56-BEA8-0F1D-6993-D1415A38DC1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9ABAA6F6-0B88-7255-01DD-163CC21CF98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8509" y="8280995"/>
            <a:ext cx="914400" cy="914400"/>
          </a:xfrm>
          <a:prstGeom prst="rect">
            <a:avLst/>
          </a:prstGeom>
        </p:spPr>
      </p:pic>
    </p:spTree>
    <p:extLst>
      <p:ext uri="{BB962C8B-B14F-4D97-AF65-F5344CB8AC3E}">
        <p14:creationId xmlns:p14="http://schemas.microsoft.com/office/powerpoint/2010/main" val="2841093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6985379" cy="8663910"/>
          </a:xfrm>
        </p:spPr>
        <p:txBody>
          <a:bodyPr/>
          <a:lstStyle/>
          <a:p>
            <a:pPr marL="285750" indent="-285750" algn="ctr">
              <a:buFont typeface="Arial" panose="020B0604020202020204" pitchFamily="34" charset="0"/>
              <a:buChar char="•"/>
            </a:pPr>
            <a:endParaRPr lang="en-NL" sz="4400" dirty="0"/>
          </a:p>
          <a:p>
            <a:pPr algn="ctr"/>
            <a:r>
              <a:rPr lang="en-US" sz="4400" dirty="0" err="1"/>
              <a:t>Niet</a:t>
            </a:r>
            <a:r>
              <a:rPr lang="en-US" sz="4400" dirty="0"/>
              <a:t> </a:t>
            </a:r>
            <a:r>
              <a:rPr lang="en-US" sz="4400" dirty="0" err="1"/>
              <a:t>waar</a:t>
            </a:r>
            <a:endParaRPr lang="en-US" sz="4400" dirty="0"/>
          </a:p>
          <a:p>
            <a:pPr algn="ctr"/>
            <a:endParaRPr lang="en-US" sz="4400" dirty="0"/>
          </a:p>
          <a:p>
            <a:pPr algn="ctr"/>
            <a:r>
              <a:rPr lang="en-US" sz="4400" dirty="0"/>
              <a:t>Er </a:t>
            </a:r>
            <a:r>
              <a:rPr lang="en-US" sz="4400" dirty="0" err="1"/>
              <a:t>werden</a:t>
            </a:r>
            <a:r>
              <a:rPr lang="en-US" sz="4400" dirty="0"/>
              <a:t> exact 500 </a:t>
            </a:r>
            <a:r>
              <a:rPr lang="en-US" sz="4400" dirty="0" err="1"/>
              <a:t>datalekken</a:t>
            </a:r>
            <a:r>
              <a:rPr lang="en-US" sz="4400" dirty="0"/>
              <a:t> </a:t>
            </a:r>
            <a:r>
              <a:rPr lang="en-US" sz="4400" dirty="0" err="1"/>
              <a:t>gemeld</a:t>
            </a:r>
            <a:r>
              <a:rPr lang="en-US" sz="4400" dirty="0"/>
              <a:t> </a:t>
            </a:r>
            <a:r>
              <a:rPr lang="en-US" sz="4400" dirty="0" err="1"/>
              <a:t>voor</a:t>
            </a:r>
            <a:r>
              <a:rPr lang="en-US" sz="4400" dirty="0"/>
              <a:t> de sector </a:t>
            </a:r>
            <a:r>
              <a:rPr lang="en-US" sz="4400" dirty="0" err="1"/>
              <a:t>onderwijs</a:t>
            </a:r>
            <a:r>
              <a:rPr lang="en-US" sz="4400" dirty="0"/>
              <a:t> in de </a:t>
            </a:r>
            <a:r>
              <a:rPr lang="en-US" sz="4400" dirty="0" err="1"/>
              <a:t>eerste</a:t>
            </a:r>
            <a:r>
              <a:rPr lang="en-US" sz="4400" dirty="0"/>
              <a:t> </a:t>
            </a:r>
            <a:r>
              <a:rPr lang="en-US" sz="4400" dirty="0" err="1"/>
              <a:t>helft</a:t>
            </a:r>
            <a:r>
              <a:rPr lang="en-US" sz="4400" dirty="0"/>
              <a:t> van 2024, </a:t>
            </a:r>
          </a:p>
          <a:p>
            <a:pPr algn="ctr"/>
            <a:r>
              <a:rPr lang="en-US" sz="4400" dirty="0" err="1"/>
              <a:t>en</a:t>
            </a:r>
            <a:r>
              <a:rPr lang="en-US" sz="4400" dirty="0"/>
              <a:t> </a:t>
            </a:r>
            <a:r>
              <a:rPr lang="en-US" sz="4400" dirty="0" err="1"/>
              <a:t>bijna</a:t>
            </a:r>
            <a:r>
              <a:rPr lang="en-US" sz="4400" dirty="0"/>
              <a:t> 10.000 </a:t>
            </a:r>
            <a:r>
              <a:rPr lang="en-US" sz="4400" dirty="0" err="1"/>
              <a:t>voor</a:t>
            </a:r>
            <a:r>
              <a:rPr lang="en-US" sz="4400" dirty="0"/>
              <a:t> alle </a:t>
            </a:r>
            <a:r>
              <a:rPr lang="en-US" sz="4400" dirty="0" err="1"/>
              <a:t>sectoren</a:t>
            </a:r>
            <a:r>
              <a:rPr lang="en-US" sz="4400" dirty="0"/>
              <a:t> </a:t>
            </a:r>
            <a:r>
              <a:rPr lang="en-US" sz="4400" dirty="0" err="1"/>
              <a:t>bij</a:t>
            </a:r>
            <a:r>
              <a:rPr lang="en-US" sz="4400" dirty="0"/>
              <a:t> </a:t>
            </a:r>
            <a:r>
              <a:rPr lang="en-US" sz="4400" dirty="0" err="1"/>
              <a:t>elkaar</a:t>
            </a:r>
            <a:r>
              <a:rPr lang="en-US" sz="4400" dirty="0"/>
              <a:t>.</a:t>
            </a:r>
          </a:p>
          <a:p>
            <a:pPr algn="ctr"/>
            <a:endParaRPr lang="en-US" sz="4400" dirty="0"/>
          </a:p>
          <a:p>
            <a:pPr algn="ctr"/>
            <a:endParaRPr lang="en-US" sz="4400" dirty="0"/>
          </a:p>
          <a:p>
            <a:pPr algn="ctr"/>
            <a:endParaRPr lang="en-US" sz="4400" dirty="0"/>
          </a:p>
          <a:p>
            <a:pPr algn="ctr"/>
            <a:endParaRPr lang="en-US" sz="4400" cap="all" dirty="0"/>
          </a:p>
          <a:p>
            <a:pPr algn="ctr" rtl="0" fontAlgn="base">
              <a:lnSpc>
                <a:spcPts val="1657"/>
              </a:lnSpc>
            </a:pPr>
            <a:r>
              <a:rPr lang="nl-NL" sz="1800" b="0" i="0" u="sng" strike="noStrike" dirty="0">
                <a:effectLst/>
                <a:latin typeface="Aptos" panose="020B0004020202020204" pitchFamily="34" charset="0"/>
                <a:hlinkClick r:id="rId2"/>
              </a:rPr>
              <a:t>https://www.cbs.nl/nl-nl/nieuws/2024/50/bijna-10-duizend-meldingen-van-een-datalek</a:t>
            </a:r>
            <a:r>
              <a:rPr lang="nl-NL" sz="1800" b="0" i="0" dirty="0">
                <a:effectLst/>
                <a:latin typeface="Aptos" panose="020B0004020202020204" pitchFamily="34" charset="0"/>
              </a:rPr>
              <a:t> </a:t>
            </a:r>
          </a:p>
          <a:p>
            <a:pPr algn="ctr" rtl="0" fontAlgn="base">
              <a:lnSpc>
                <a:spcPts val="1657"/>
              </a:lnSpc>
              <a:spcAft>
                <a:spcPts val="800"/>
              </a:spcAft>
            </a:pPr>
            <a:r>
              <a:rPr lang="nl-NL" sz="1800" b="0" i="0" dirty="0">
                <a:effectLst/>
                <a:latin typeface="Aptos" panose="020B0004020202020204" pitchFamily="34" charset="0"/>
              </a:rPr>
              <a:t> </a:t>
            </a:r>
            <a:endParaRPr lang="nl-NL" sz="4400" b="0" i="0" dirty="0">
              <a:effectLst/>
            </a:endParaRPr>
          </a:p>
          <a:p>
            <a:pPr algn="ctr"/>
            <a:endParaRPr lang="en-NL" sz="4400" cap="all" dirty="0"/>
          </a:p>
          <a:p>
            <a:endParaRPr lang="en-NL" sz="44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846659"/>
          </a:xfrm>
        </p:spPr>
        <p:txBody>
          <a:bodyPr/>
          <a:lstStyle/>
          <a:p>
            <a:pPr algn="ctr"/>
            <a:r>
              <a:rPr lang="nl-NL" sz="4000" dirty="0">
                <a:latin typeface="Nunito ExtraBold" pitchFamily="2" charset="77"/>
              </a:rPr>
              <a:t>Vraag </a:t>
            </a:r>
            <a:r>
              <a:rPr lang="en-US" sz="4000" dirty="0">
                <a:latin typeface="Nunito ExtraBold" pitchFamily="2" charset="77"/>
              </a:rPr>
              <a:t>2:</a:t>
            </a:r>
            <a:br>
              <a:rPr lang="en-US" sz="4000" dirty="0">
                <a:latin typeface="Nunito ExtraBold" pitchFamily="2" charset="77"/>
              </a:rPr>
            </a:br>
            <a:r>
              <a:rPr lang="nl-NL" sz="4000" b="0" i="0" dirty="0">
                <a:effectLst/>
                <a:latin typeface="Nunito ExtraBold" pitchFamily="2" charset="77"/>
              </a:rPr>
              <a:t>Vanuit de sector onderwijs zijn er in de eerste helft van 2024 meer dan 500 datalekken bij de AP gemeld</a:t>
            </a:r>
            <a:endParaRPr lang="en-NL" sz="4000" dirty="0">
              <a:latin typeface="Nunito ExtraBold" pitchFamily="2" charset="77"/>
            </a:endParaRPr>
          </a:p>
        </p:txBody>
      </p:sp>
    </p:spTree>
    <p:extLst>
      <p:ext uri="{BB962C8B-B14F-4D97-AF65-F5344CB8AC3E}">
        <p14:creationId xmlns:p14="http://schemas.microsoft.com/office/powerpoint/2010/main" val="2537370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846659"/>
          </a:xfrm>
        </p:spPr>
        <p:txBody>
          <a:bodyPr/>
          <a:lstStyle/>
          <a:p>
            <a:pPr algn="ctr"/>
            <a:r>
              <a:rPr lang="nl-NL" sz="4000" dirty="0">
                <a:latin typeface="Nunito ExtraBold" pitchFamily="2" charset="77"/>
              </a:rPr>
              <a:t>Vraag </a:t>
            </a:r>
            <a:r>
              <a:rPr lang="en-US" sz="4000" dirty="0">
                <a:latin typeface="Nunito ExtraBold" pitchFamily="2" charset="77"/>
              </a:rPr>
              <a:t>3:</a:t>
            </a:r>
            <a:br>
              <a:rPr lang="en-US" sz="4000" dirty="0">
                <a:latin typeface="Nunito ExtraBold" pitchFamily="2" charset="77"/>
              </a:rPr>
            </a:br>
            <a:r>
              <a:rPr lang="en-US" sz="4000" dirty="0">
                <a:latin typeface="Nunito ExtraBold" pitchFamily="2" charset="77"/>
              </a:rPr>
              <a:t>De </a:t>
            </a:r>
            <a:r>
              <a:rPr lang="en-US" sz="4000" dirty="0" err="1">
                <a:latin typeface="Nunito ExtraBold" pitchFamily="2" charset="77"/>
              </a:rPr>
              <a:t>hoogste</a:t>
            </a:r>
            <a:r>
              <a:rPr lang="en-US" sz="4000" dirty="0">
                <a:latin typeface="Nunito ExtraBold" pitchFamily="2" charset="77"/>
              </a:rPr>
              <a:t> </a:t>
            </a:r>
            <a:r>
              <a:rPr lang="en-US" sz="4000" dirty="0" err="1">
                <a:latin typeface="Nunito ExtraBold" pitchFamily="2" charset="77"/>
              </a:rPr>
              <a:t>boete</a:t>
            </a:r>
            <a:r>
              <a:rPr lang="en-US" sz="4000" dirty="0">
                <a:latin typeface="Nunito ExtraBold" pitchFamily="2" charset="77"/>
              </a:rPr>
              <a:t> die in Europa is </a:t>
            </a:r>
            <a:r>
              <a:rPr lang="en-US" sz="4000" dirty="0" err="1">
                <a:latin typeface="Nunito ExtraBold" pitchFamily="2" charset="77"/>
              </a:rPr>
              <a:t>uitgedeeld</a:t>
            </a:r>
            <a:r>
              <a:rPr lang="en-US" sz="4000" dirty="0">
                <a:latin typeface="Nunito ExtraBold" pitchFamily="2" charset="77"/>
              </a:rPr>
              <a:t> </a:t>
            </a:r>
            <a:r>
              <a:rPr lang="en-US" sz="4000" dirty="0" err="1">
                <a:latin typeface="Nunito ExtraBold" pitchFamily="2" charset="77"/>
              </a:rPr>
              <a:t>voor</a:t>
            </a:r>
            <a:r>
              <a:rPr lang="en-US" sz="4000" dirty="0">
                <a:latin typeface="Nunito ExtraBold" pitchFamily="2" charset="77"/>
              </a:rPr>
              <a:t> </a:t>
            </a:r>
            <a:br>
              <a:rPr lang="en-US" sz="4000" dirty="0">
                <a:latin typeface="Nunito ExtraBold" pitchFamily="2" charset="77"/>
              </a:rPr>
            </a:br>
            <a:r>
              <a:rPr lang="en-US" sz="4000" dirty="0" err="1">
                <a:latin typeface="Nunito ExtraBold" pitchFamily="2" charset="77"/>
              </a:rPr>
              <a:t>overtreding</a:t>
            </a:r>
            <a:r>
              <a:rPr lang="en-US" sz="4000" dirty="0">
                <a:latin typeface="Nunito ExtraBold" pitchFamily="2" charset="77"/>
              </a:rPr>
              <a:t> van de AVG is </a:t>
            </a:r>
            <a:r>
              <a:rPr lang="en-US" sz="4000" dirty="0" err="1">
                <a:latin typeface="Nunito ExtraBold" pitchFamily="2" charset="77"/>
              </a:rPr>
              <a:t>meer</a:t>
            </a:r>
            <a:r>
              <a:rPr lang="en-US" sz="4000" dirty="0">
                <a:latin typeface="Nunito ExtraBold" pitchFamily="2" charset="77"/>
              </a:rPr>
              <a:t> dan 1 </a:t>
            </a:r>
            <a:r>
              <a:rPr lang="en-US" sz="4000" dirty="0" err="1">
                <a:latin typeface="Nunito ExtraBold" pitchFamily="2" charset="77"/>
              </a:rPr>
              <a:t>miljard</a:t>
            </a:r>
            <a:r>
              <a:rPr lang="en-US" sz="4000" dirty="0">
                <a:latin typeface="Nunito ExtraBold" pitchFamily="2" charset="77"/>
              </a:rPr>
              <a:t> euro </a:t>
            </a:r>
            <a:endParaRPr lang="en-NL" sz="4000" dirty="0">
              <a:latin typeface="Nunito ExtraBold" pitchFamily="2" charset="77"/>
            </a:endParaRPr>
          </a:p>
        </p:txBody>
      </p:sp>
      <p:pic>
        <p:nvPicPr>
          <p:cNvPr id="3" name="Graphic 2" descr="Flying Money with solid fill">
            <a:extLst>
              <a:ext uri="{FF2B5EF4-FFF2-40B4-BE49-F238E27FC236}">
                <a16:creationId xmlns:a16="http://schemas.microsoft.com/office/drawing/2014/main" id="{7AB09E69-6018-AEF4-28AF-02663976AE2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16923" y="3353093"/>
            <a:ext cx="4968553" cy="4968553"/>
          </a:xfrm>
          <a:prstGeom prst="rect">
            <a:avLst/>
          </a:prstGeom>
        </p:spPr>
      </p:pic>
      <p:sp>
        <p:nvSpPr>
          <p:cNvPr id="6" name="TextBox 5">
            <a:extLst>
              <a:ext uri="{FF2B5EF4-FFF2-40B4-BE49-F238E27FC236}">
                <a16:creationId xmlns:a16="http://schemas.microsoft.com/office/drawing/2014/main" id="{8904517F-6B6C-F978-AF8B-5C9826DD80E7}"/>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7F444AE0-49DB-98D6-E9AB-2771F7D2740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BD97903C-2656-1065-B249-89EDC34AF73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8509" y="8280995"/>
            <a:ext cx="914400" cy="914400"/>
          </a:xfrm>
          <a:prstGeom prst="rect">
            <a:avLst/>
          </a:prstGeom>
        </p:spPr>
      </p:pic>
    </p:spTree>
    <p:extLst>
      <p:ext uri="{BB962C8B-B14F-4D97-AF65-F5344CB8AC3E}">
        <p14:creationId xmlns:p14="http://schemas.microsoft.com/office/powerpoint/2010/main" val="54437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3"/>
                                        </p:tgtEl>
                                        <p:attrNameLst>
                                          <p:attrName>ppt_w</p:attrName>
                                        </p:attrNameLst>
                                      </p:cBhvr>
                                      <p:tavLst>
                                        <p:tav tm="0">
                                          <p:val>
                                            <p:strVal val="ppt_w"/>
                                          </p:val>
                                        </p:tav>
                                        <p:tav tm="100000">
                                          <p:val>
                                            <p:fltVal val="0"/>
                                          </p:val>
                                        </p:tav>
                                      </p:tavLst>
                                    </p:anim>
                                    <p:anim calcmode="lin" valueType="num">
                                      <p:cBhvr>
                                        <p:cTn id="7" dur="1000"/>
                                        <p:tgtEl>
                                          <p:spTgt spid="3"/>
                                        </p:tgtEl>
                                        <p:attrNameLst>
                                          <p:attrName>ppt_h</p:attrName>
                                        </p:attrNameLst>
                                      </p:cBhvr>
                                      <p:tavLst>
                                        <p:tav tm="0">
                                          <p:val>
                                            <p:strVal val="ppt_h"/>
                                          </p:val>
                                        </p:tav>
                                        <p:tav tm="100000">
                                          <p:val>
                                            <p:fltVal val="0"/>
                                          </p:val>
                                        </p:tav>
                                      </p:tavLst>
                                    </p:anim>
                                    <p:anim calcmode="lin" valueType="num">
                                      <p:cBhvr>
                                        <p:cTn id="8" dur="1000"/>
                                        <p:tgtEl>
                                          <p:spTgt spid="3"/>
                                        </p:tgtEl>
                                        <p:attrNameLst>
                                          <p:attrName>style.rotation</p:attrName>
                                        </p:attrNameLst>
                                      </p:cBhvr>
                                      <p:tavLst>
                                        <p:tav tm="0">
                                          <p:val>
                                            <p:fltVal val="0"/>
                                          </p:val>
                                        </p:tav>
                                        <p:tav tm="100000">
                                          <p:val>
                                            <p:fltVal val="90"/>
                                          </p:val>
                                        </p:tav>
                                      </p:tavLst>
                                    </p:anim>
                                    <p:animEffect transition="out" filter="fade">
                                      <p:cBhvr>
                                        <p:cTn id="9" dur="1000"/>
                                        <p:tgtEl>
                                          <p:spTgt spid="3"/>
                                        </p:tgtEl>
                                      </p:cBhvr>
                                    </p:animEffect>
                                    <p:set>
                                      <p:cBhvr>
                                        <p:cTn id="10"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16D2C7E7-E7E5-2448-5036-8E309B0C8CA9}"/>
              </a:ext>
            </a:extLst>
          </p:cNvPr>
          <p:cNvSpPr txBox="1"/>
          <p:nvPr/>
        </p:nvSpPr>
        <p:spPr>
          <a:xfrm>
            <a:off x="15649872" y="8326846"/>
            <a:ext cx="3168352" cy="2016224"/>
          </a:xfrm>
          <a:prstGeom prst="rect">
            <a:avLst/>
          </a:prstGeom>
          <a:solidFill>
            <a:schemeClr val="bg1"/>
          </a:solidFill>
        </p:spPr>
        <p:txBody>
          <a:bodyPr wrap="square" rtlCol="0">
            <a:spAutoFit/>
          </a:bodyPr>
          <a:lstStyle/>
          <a:p>
            <a:endParaRPr lang="en-NL" dirty="0"/>
          </a:p>
        </p:txBody>
      </p:sp>
      <p:sp>
        <p:nvSpPr>
          <p:cNvPr id="4" name="Text Placeholder 3">
            <a:extLst>
              <a:ext uri="{FF2B5EF4-FFF2-40B4-BE49-F238E27FC236}">
                <a16:creationId xmlns:a16="http://schemas.microsoft.com/office/drawing/2014/main" id="{54816BF9-18FB-D011-9CF4-5880EB0592D3}"/>
              </a:ext>
            </a:extLst>
          </p:cNvPr>
          <p:cNvSpPr>
            <a:spLocks noGrp="1"/>
          </p:cNvSpPr>
          <p:nvPr>
            <p:ph type="body" idx="1"/>
          </p:nvPr>
        </p:nvSpPr>
        <p:spPr>
          <a:xfrm>
            <a:off x="960119" y="2484313"/>
            <a:ext cx="16985379" cy="4739759"/>
          </a:xfrm>
        </p:spPr>
        <p:txBody>
          <a:bodyPr/>
          <a:lstStyle/>
          <a:p>
            <a:pPr marL="285750" indent="-285750" algn="ctr">
              <a:buFont typeface="Arial" panose="020B0604020202020204" pitchFamily="34" charset="0"/>
              <a:buChar char="•"/>
            </a:pPr>
            <a:endParaRPr lang="en-NL" sz="4400" dirty="0"/>
          </a:p>
          <a:p>
            <a:pPr algn="ctr"/>
            <a:r>
              <a:rPr lang="nl-NL" sz="4400" dirty="0"/>
              <a:t>Waar </a:t>
            </a:r>
          </a:p>
          <a:p>
            <a:pPr algn="ctr"/>
            <a:endParaRPr lang="nl-NL" sz="4400" dirty="0"/>
          </a:p>
          <a:p>
            <a:pPr algn="ctr"/>
            <a:r>
              <a:rPr lang="nl-NL" sz="4400" dirty="0"/>
              <a:t> </a:t>
            </a:r>
            <a:r>
              <a:rPr lang="en-US" sz="4400" b="0" i="0" dirty="0">
                <a:effectLst/>
                <a:latin typeface="Aptos" panose="020B0004020202020204" pitchFamily="34" charset="0"/>
              </a:rPr>
              <a:t>Meta </a:t>
            </a:r>
            <a:r>
              <a:rPr lang="en-US" sz="4400" b="0" i="0" dirty="0" err="1">
                <a:effectLst/>
                <a:latin typeface="Aptos" panose="020B0004020202020204" pitchFamily="34" charset="0"/>
              </a:rPr>
              <a:t>kreeg</a:t>
            </a:r>
            <a:r>
              <a:rPr lang="en-US" sz="4400" b="0" i="0" dirty="0">
                <a:effectLst/>
                <a:latin typeface="Aptos" panose="020B0004020202020204" pitchFamily="34" charset="0"/>
              </a:rPr>
              <a:t> </a:t>
            </a:r>
            <a:r>
              <a:rPr lang="en-US" sz="4400" b="0" i="0" dirty="0" err="1">
                <a:effectLst/>
                <a:latin typeface="Aptos" panose="020B0004020202020204" pitchFamily="34" charset="0"/>
              </a:rPr>
              <a:t>een</a:t>
            </a:r>
            <a:r>
              <a:rPr lang="en-US" sz="4400" b="0" i="0" dirty="0">
                <a:effectLst/>
                <a:latin typeface="Aptos" panose="020B0004020202020204" pitchFamily="34" charset="0"/>
              </a:rPr>
              <a:t> </a:t>
            </a:r>
            <a:r>
              <a:rPr lang="en-US" sz="4400" b="0" i="0" dirty="0" err="1">
                <a:effectLst/>
                <a:latin typeface="Aptos" panose="020B0004020202020204" pitchFamily="34" charset="0"/>
              </a:rPr>
              <a:t>boete</a:t>
            </a:r>
            <a:r>
              <a:rPr lang="en-US" sz="4400" b="0" i="0" dirty="0">
                <a:effectLst/>
                <a:latin typeface="Aptos" panose="020B0004020202020204" pitchFamily="34" charset="0"/>
              </a:rPr>
              <a:t> </a:t>
            </a:r>
            <a:r>
              <a:rPr lang="en-US" sz="4400" b="0" i="0" dirty="0" err="1">
                <a:effectLst/>
                <a:latin typeface="Aptos" panose="020B0004020202020204" pitchFamily="34" charset="0"/>
              </a:rPr>
              <a:t>voor</a:t>
            </a:r>
            <a:r>
              <a:rPr lang="en-US" sz="4400" b="0" i="0" dirty="0">
                <a:effectLst/>
                <a:latin typeface="Aptos" panose="020B0004020202020204" pitchFamily="34" charset="0"/>
              </a:rPr>
              <a:t> 1.2 </a:t>
            </a:r>
            <a:r>
              <a:rPr lang="en-US" sz="4400" b="0" i="0" dirty="0" err="1">
                <a:effectLst/>
                <a:latin typeface="Aptos" panose="020B0004020202020204" pitchFamily="34" charset="0"/>
              </a:rPr>
              <a:t>miljard</a:t>
            </a:r>
            <a:r>
              <a:rPr lang="en-US" sz="4400" b="0" i="0" dirty="0">
                <a:effectLst/>
                <a:latin typeface="Aptos" panose="020B0004020202020204" pitchFamily="34" charset="0"/>
              </a:rPr>
              <a:t> euro </a:t>
            </a:r>
            <a:r>
              <a:rPr lang="en-US" sz="4400" b="0" i="0" dirty="0" err="1">
                <a:effectLst/>
                <a:latin typeface="Aptos" panose="020B0004020202020204" pitchFamily="34" charset="0"/>
              </a:rPr>
              <a:t>voor</a:t>
            </a:r>
            <a:r>
              <a:rPr lang="en-US" sz="4400" b="0" i="0" dirty="0">
                <a:effectLst/>
                <a:latin typeface="Aptos" panose="020B0004020202020204" pitchFamily="34" charset="0"/>
              </a:rPr>
              <a:t> het </a:t>
            </a:r>
            <a:r>
              <a:rPr lang="en-US" sz="4400" b="0" i="0" dirty="0" err="1">
                <a:effectLst/>
                <a:latin typeface="Aptos" panose="020B0004020202020204" pitchFamily="34" charset="0"/>
              </a:rPr>
              <a:t>versturen</a:t>
            </a:r>
            <a:r>
              <a:rPr lang="en-US" sz="4400" b="0" i="0" dirty="0">
                <a:effectLst/>
                <a:latin typeface="Aptos" panose="020B0004020202020204" pitchFamily="34" charset="0"/>
              </a:rPr>
              <a:t> van </a:t>
            </a:r>
            <a:r>
              <a:rPr lang="en-US" sz="4400" b="0" i="0" dirty="0" err="1">
                <a:effectLst/>
                <a:latin typeface="Aptos" panose="020B0004020202020204" pitchFamily="34" charset="0"/>
              </a:rPr>
              <a:t>gebruikersdata</a:t>
            </a:r>
            <a:r>
              <a:rPr lang="en-US" sz="4400" b="0" i="0" dirty="0">
                <a:effectLst/>
                <a:latin typeface="Aptos" panose="020B0004020202020204" pitchFamily="34" charset="0"/>
              </a:rPr>
              <a:t> </a:t>
            </a:r>
            <a:r>
              <a:rPr lang="en-US" sz="4400" b="0" i="0" dirty="0" err="1">
                <a:effectLst/>
                <a:latin typeface="Aptos" panose="020B0004020202020204" pitchFamily="34" charset="0"/>
              </a:rPr>
              <a:t>naar</a:t>
            </a:r>
            <a:r>
              <a:rPr lang="en-US" sz="4400" b="0" i="0" dirty="0">
                <a:effectLst/>
                <a:latin typeface="Aptos" panose="020B0004020202020204" pitchFamily="34" charset="0"/>
              </a:rPr>
              <a:t> de VS</a:t>
            </a:r>
            <a:endParaRPr lang="nl-NL" sz="4400" dirty="0"/>
          </a:p>
          <a:p>
            <a:pPr algn="ctr"/>
            <a:endParaRPr lang="nl-NL" sz="4400" cap="all" dirty="0"/>
          </a:p>
          <a:p>
            <a:endParaRPr lang="en-NL" sz="4400" dirty="0"/>
          </a:p>
        </p:txBody>
      </p:sp>
      <p:sp>
        <p:nvSpPr>
          <p:cNvPr id="10" name="Title 2">
            <a:extLst>
              <a:ext uri="{FF2B5EF4-FFF2-40B4-BE49-F238E27FC236}">
                <a16:creationId xmlns:a16="http://schemas.microsoft.com/office/drawing/2014/main" id="{CD6ED64E-FF31-7FC5-4C05-C6CB0F9E4359}"/>
              </a:ext>
            </a:extLst>
          </p:cNvPr>
          <p:cNvSpPr>
            <a:spLocks noGrp="1"/>
          </p:cNvSpPr>
          <p:nvPr>
            <p:ph type="title"/>
          </p:nvPr>
        </p:nvSpPr>
        <p:spPr>
          <a:xfrm>
            <a:off x="1108509" y="689737"/>
            <a:ext cx="16985379" cy="1231106"/>
          </a:xfrm>
        </p:spPr>
        <p:txBody>
          <a:bodyPr/>
          <a:lstStyle/>
          <a:p>
            <a:pPr algn="ctr"/>
            <a:r>
              <a:rPr lang="nl-NL" sz="4000" dirty="0">
                <a:latin typeface="Nunito ExtraBold" pitchFamily="2" charset="77"/>
              </a:rPr>
              <a:t>Vraag </a:t>
            </a:r>
            <a:r>
              <a:rPr lang="en-US" sz="4000" dirty="0">
                <a:latin typeface="Nunito ExtraBold" pitchFamily="2" charset="77"/>
              </a:rPr>
              <a:t>3:</a:t>
            </a:r>
            <a:br>
              <a:rPr lang="en-US" sz="4000" dirty="0">
                <a:latin typeface="Nunito ExtraBold" pitchFamily="2" charset="77"/>
              </a:rPr>
            </a:br>
            <a:r>
              <a:rPr lang="en-US" sz="4000" dirty="0">
                <a:latin typeface="Nunito ExtraBold" pitchFamily="2" charset="77"/>
              </a:rPr>
              <a:t>De </a:t>
            </a:r>
            <a:r>
              <a:rPr lang="en-US" sz="4000" dirty="0" err="1">
                <a:latin typeface="Nunito ExtraBold" pitchFamily="2" charset="77"/>
              </a:rPr>
              <a:t>hoogste</a:t>
            </a:r>
            <a:r>
              <a:rPr lang="en-US" sz="4000" dirty="0">
                <a:latin typeface="Nunito ExtraBold" pitchFamily="2" charset="77"/>
              </a:rPr>
              <a:t> AVG-</a:t>
            </a:r>
            <a:r>
              <a:rPr lang="en-US" sz="4000" dirty="0" err="1">
                <a:latin typeface="Nunito ExtraBold" pitchFamily="2" charset="77"/>
              </a:rPr>
              <a:t>boete</a:t>
            </a:r>
            <a:r>
              <a:rPr lang="en-US" sz="4000" dirty="0">
                <a:latin typeface="Nunito ExtraBold" pitchFamily="2" charset="77"/>
              </a:rPr>
              <a:t> die is </a:t>
            </a:r>
            <a:r>
              <a:rPr lang="en-US" sz="4000" dirty="0" err="1">
                <a:latin typeface="Nunito ExtraBold" pitchFamily="2" charset="77"/>
              </a:rPr>
              <a:t>opgelegd</a:t>
            </a:r>
            <a:r>
              <a:rPr lang="en-US" sz="4000" dirty="0">
                <a:latin typeface="Nunito ExtraBold" pitchFamily="2" charset="77"/>
              </a:rPr>
              <a:t> in Europa is 1,2 </a:t>
            </a:r>
            <a:r>
              <a:rPr lang="en-US" sz="4000" dirty="0" err="1">
                <a:latin typeface="Nunito ExtraBold" pitchFamily="2" charset="77"/>
              </a:rPr>
              <a:t>miljard</a:t>
            </a:r>
            <a:r>
              <a:rPr lang="en-US" sz="4000" dirty="0">
                <a:latin typeface="Nunito ExtraBold" pitchFamily="2" charset="77"/>
              </a:rPr>
              <a:t> euro. </a:t>
            </a:r>
            <a:endParaRPr lang="en-NL" sz="4000" dirty="0">
              <a:latin typeface="Nunito ExtraBold" pitchFamily="2" charset="77"/>
            </a:endParaRPr>
          </a:p>
        </p:txBody>
      </p:sp>
    </p:spTree>
    <p:extLst>
      <p:ext uri="{BB962C8B-B14F-4D97-AF65-F5344CB8AC3E}">
        <p14:creationId xmlns:p14="http://schemas.microsoft.com/office/powerpoint/2010/main" val="803646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7B1B949-0A93-E22E-340F-9A366CD80FC8}"/>
              </a:ext>
            </a:extLst>
          </p:cNvPr>
          <p:cNvSpPr txBox="1"/>
          <p:nvPr/>
        </p:nvSpPr>
        <p:spPr>
          <a:xfrm>
            <a:off x="13417624" y="8136980"/>
            <a:ext cx="2880320" cy="369332"/>
          </a:xfrm>
          <a:prstGeom prst="rect">
            <a:avLst/>
          </a:prstGeom>
          <a:solidFill>
            <a:schemeClr val="bg1"/>
          </a:solidFill>
        </p:spPr>
        <p:txBody>
          <a:bodyPr wrap="square" rtlCol="0">
            <a:spAutoFit/>
          </a:bodyPr>
          <a:lstStyle/>
          <a:p>
            <a:endParaRPr lang="en-NL" dirty="0"/>
          </a:p>
        </p:txBody>
      </p:sp>
      <p:sp>
        <p:nvSpPr>
          <p:cNvPr id="2" name="TextBox 1">
            <a:extLst>
              <a:ext uri="{FF2B5EF4-FFF2-40B4-BE49-F238E27FC236}">
                <a16:creationId xmlns:a16="http://schemas.microsoft.com/office/drawing/2014/main" id="{0BDB9721-2591-14B0-9F9A-5EA52B4E3A1A}"/>
              </a:ext>
            </a:extLst>
          </p:cNvPr>
          <p:cNvSpPr txBox="1"/>
          <p:nvPr/>
        </p:nvSpPr>
        <p:spPr>
          <a:xfrm>
            <a:off x="15361840" y="8280995"/>
            <a:ext cx="3168352" cy="2016224"/>
          </a:xfrm>
          <a:prstGeom prst="rect">
            <a:avLst/>
          </a:prstGeom>
          <a:solidFill>
            <a:schemeClr val="bg1"/>
          </a:solidFill>
        </p:spPr>
        <p:txBody>
          <a:bodyPr wrap="square" rtlCol="0">
            <a:spAutoFit/>
          </a:bodyPr>
          <a:lstStyle/>
          <a:p>
            <a:endParaRPr lang="en-NL" dirty="0"/>
          </a:p>
        </p:txBody>
      </p:sp>
      <p:sp>
        <p:nvSpPr>
          <p:cNvPr id="5" name="Title 2">
            <a:extLst>
              <a:ext uri="{FF2B5EF4-FFF2-40B4-BE49-F238E27FC236}">
                <a16:creationId xmlns:a16="http://schemas.microsoft.com/office/drawing/2014/main" id="{D22B5EF0-EB60-16C9-29E9-5BBEB3FFA76C}"/>
              </a:ext>
            </a:extLst>
          </p:cNvPr>
          <p:cNvSpPr>
            <a:spLocks noGrp="1"/>
          </p:cNvSpPr>
          <p:nvPr>
            <p:ph type="title"/>
          </p:nvPr>
        </p:nvSpPr>
        <p:spPr>
          <a:xfrm>
            <a:off x="1108075" y="688974"/>
            <a:ext cx="16986250" cy="1231106"/>
          </a:xfrm>
        </p:spPr>
        <p:txBody>
          <a:bodyPr/>
          <a:lstStyle/>
          <a:p>
            <a:pPr algn="ctr"/>
            <a:r>
              <a:rPr lang="nl-NL" sz="4000" dirty="0">
                <a:latin typeface="Nunito ExtraBold" pitchFamily="2" charset="77"/>
              </a:rPr>
              <a:t>Vraag </a:t>
            </a:r>
            <a:r>
              <a:rPr lang="en-US" sz="4000" dirty="0">
                <a:latin typeface="Nunito ExtraBold" pitchFamily="2" charset="77"/>
              </a:rPr>
              <a:t>4:</a:t>
            </a:r>
            <a:br>
              <a:rPr lang="en-US" sz="4000" dirty="0">
                <a:latin typeface="Nunito ExtraBold" pitchFamily="2" charset="77"/>
              </a:rPr>
            </a:br>
            <a:r>
              <a:rPr lang="en-US" sz="4000" dirty="0">
                <a:latin typeface="Nunito ExtraBold" pitchFamily="2" charset="77"/>
              </a:rPr>
              <a:t>In de </a:t>
            </a:r>
            <a:r>
              <a:rPr lang="en-US" sz="4000" dirty="0" err="1">
                <a:latin typeface="Nunito ExtraBold" pitchFamily="2" charset="77"/>
              </a:rPr>
              <a:t>provincie</a:t>
            </a:r>
            <a:r>
              <a:rPr lang="en-US" sz="4000" dirty="0">
                <a:latin typeface="Nunito ExtraBold" pitchFamily="2" charset="77"/>
              </a:rPr>
              <a:t> Utrecht </a:t>
            </a:r>
            <a:r>
              <a:rPr lang="en-US" sz="4000" dirty="0" err="1">
                <a:latin typeface="Nunito ExtraBold" pitchFamily="2" charset="77"/>
              </a:rPr>
              <a:t>hangen</a:t>
            </a:r>
            <a:r>
              <a:rPr lang="en-US" sz="4000" dirty="0">
                <a:latin typeface="Nunito ExtraBold" pitchFamily="2" charset="77"/>
              </a:rPr>
              <a:t> de </a:t>
            </a:r>
            <a:r>
              <a:rPr lang="en-US" sz="4000" dirty="0" err="1">
                <a:latin typeface="Nunito ExtraBold" pitchFamily="2" charset="77"/>
              </a:rPr>
              <a:t>meeste</a:t>
            </a:r>
            <a:r>
              <a:rPr lang="en-US" sz="4000" dirty="0">
                <a:latin typeface="Nunito ExtraBold" pitchFamily="2" charset="77"/>
              </a:rPr>
              <a:t> </a:t>
            </a:r>
            <a:r>
              <a:rPr lang="en-US" sz="4000" dirty="0" err="1">
                <a:latin typeface="Nunito ExtraBold" pitchFamily="2" charset="77"/>
              </a:rPr>
              <a:t>beveiligingscamera’s</a:t>
            </a:r>
            <a:endParaRPr lang="en-NL" sz="4000" dirty="0">
              <a:latin typeface="Nunito ExtraBold" pitchFamily="2" charset="77"/>
            </a:endParaRPr>
          </a:p>
        </p:txBody>
      </p:sp>
      <p:pic>
        <p:nvPicPr>
          <p:cNvPr id="4" name="Graphic 3" descr="Security camera outline">
            <a:extLst>
              <a:ext uri="{FF2B5EF4-FFF2-40B4-BE49-F238E27FC236}">
                <a16:creationId xmlns:a16="http://schemas.microsoft.com/office/drawing/2014/main" id="{484ACABF-FE1C-C155-A33E-7CBCF659F97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12734" y="2952169"/>
            <a:ext cx="4392722" cy="4392722"/>
          </a:xfrm>
          <a:prstGeom prst="rect">
            <a:avLst/>
          </a:prstGeom>
        </p:spPr>
      </p:pic>
      <p:sp>
        <p:nvSpPr>
          <p:cNvPr id="6" name="TextBox 5">
            <a:extLst>
              <a:ext uri="{FF2B5EF4-FFF2-40B4-BE49-F238E27FC236}">
                <a16:creationId xmlns:a16="http://schemas.microsoft.com/office/drawing/2014/main" id="{420999D9-A967-9E74-2CBE-D2B974352033}"/>
              </a:ext>
            </a:extLst>
          </p:cNvPr>
          <p:cNvSpPr txBox="1"/>
          <p:nvPr/>
        </p:nvSpPr>
        <p:spPr>
          <a:xfrm>
            <a:off x="2022909" y="7152798"/>
            <a:ext cx="2456997" cy="1938992"/>
          </a:xfrm>
          <a:prstGeom prst="rect">
            <a:avLst/>
          </a:prstGeom>
          <a:noFill/>
        </p:spPr>
        <p:txBody>
          <a:bodyPr wrap="square">
            <a:spAutoFit/>
          </a:bodyPr>
          <a:lstStyle/>
          <a:p>
            <a:pPr marL="0" indent="0">
              <a:buNone/>
            </a:pPr>
            <a:r>
              <a:rPr lang="en-NL" sz="4000" dirty="0"/>
              <a:t>Waar</a:t>
            </a:r>
          </a:p>
          <a:p>
            <a:pPr marL="0" indent="0">
              <a:buNone/>
            </a:pPr>
            <a:endParaRPr lang="en-NL" sz="4000" dirty="0"/>
          </a:p>
          <a:p>
            <a:pPr marL="0" indent="0">
              <a:buNone/>
            </a:pPr>
            <a:r>
              <a:rPr lang="en-NL" sz="4000" dirty="0"/>
              <a:t>Niet waar</a:t>
            </a:r>
            <a:endParaRPr lang="en-NL" sz="4000" cap="all" dirty="0"/>
          </a:p>
        </p:txBody>
      </p:sp>
      <p:pic>
        <p:nvPicPr>
          <p:cNvPr id="7" name="Graphic 6" descr="Raised hand with solid fill">
            <a:extLst>
              <a:ext uri="{FF2B5EF4-FFF2-40B4-BE49-F238E27FC236}">
                <a16:creationId xmlns:a16="http://schemas.microsoft.com/office/drawing/2014/main" id="{12C32500-A2C1-B1D0-EBC3-A2422FDA92C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8509" y="7038596"/>
            <a:ext cx="914400" cy="914400"/>
          </a:xfrm>
          <a:prstGeom prst="rect">
            <a:avLst/>
          </a:prstGeom>
        </p:spPr>
      </p:pic>
      <p:pic>
        <p:nvPicPr>
          <p:cNvPr id="8" name="Graphic 7" descr="No Touch with solid fill">
            <a:extLst>
              <a:ext uri="{FF2B5EF4-FFF2-40B4-BE49-F238E27FC236}">
                <a16:creationId xmlns:a16="http://schemas.microsoft.com/office/drawing/2014/main" id="{F406D03A-2D7B-2500-22AF-54AD647EF0A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08509" y="8280995"/>
            <a:ext cx="914400" cy="914400"/>
          </a:xfrm>
          <a:prstGeom prst="rect">
            <a:avLst/>
          </a:prstGeom>
        </p:spPr>
      </p:pic>
    </p:spTree>
    <p:extLst>
      <p:ext uri="{BB962C8B-B14F-4D97-AF65-F5344CB8AC3E}">
        <p14:creationId xmlns:p14="http://schemas.microsoft.com/office/powerpoint/2010/main" val="277645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2631</TotalTime>
  <Words>1506</Words>
  <Application>Microsoft Macintosh PowerPoint</Application>
  <PresentationFormat>Custom</PresentationFormat>
  <Paragraphs>200</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Aptos</vt:lpstr>
      <vt:lpstr>Arial</vt:lpstr>
      <vt:lpstr>Calibri</vt:lpstr>
      <vt:lpstr>Nunito ExtraBold</vt:lpstr>
      <vt:lpstr>Verdana</vt:lpstr>
      <vt:lpstr>Wingdings</vt:lpstr>
      <vt:lpstr>Office Theme</vt:lpstr>
      <vt:lpstr>  Privacy quiz  2025  Waar of niet waar?</vt:lpstr>
      <vt:lpstr>De Spelregels</vt:lpstr>
      <vt:lpstr>Vraag 1: AVG staat voor  Algemene Verordening Gegevensbeveiliging</vt:lpstr>
      <vt:lpstr>PowerPoint Presentation</vt:lpstr>
      <vt:lpstr>Vraag 2: Vanuit de sector onderwijs zijn er in de eerste helft van 2024 meer dan 500 datalekken bij de AP gemeld </vt:lpstr>
      <vt:lpstr>Vraag 2: Vanuit de sector onderwijs zijn er in de eerste helft van 2024 meer dan 500 datalekken bij de AP gemeld</vt:lpstr>
      <vt:lpstr>Vraag 3: De hoogste boete die in Europa is uitgedeeld voor  overtreding van de AVG is meer dan 1 miljard euro </vt:lpstr>
      <vt:lpstr>Vraag 3: De hoogste AVG-boete die is opgelegd in Europa is 1,2 miljard euro. </vt:lpstr>
      <vt:lpstr>Vraag 4: In de provincie Utrecht hangen de meeste beveiligingscamera’s</vt:lpstr>
      <vt:lpstr>Vraag 4: In de provincie Utrecht hangen de meeste beveiligingscamera’s</vt:lpstr>
      <vt:lpstr>Vraag 5: Bibliotheken in het hoger onderwijs hebben een negatief koopadvies uitgebracht tegen een uitgever omdat de uitgever een groot datalek veroorzaakte </vt:lpstr>
      <vt:lpstr>Vraag 5: Bibliotheken in het hoger onderwijs hebben een negatief koopadvies uitgebracht tegen een uitgever omdat de uitgever een groot datalek veroorzaakte</vt:lpstr>
      <vt:lpstr>Vraag 6: Het woord ‘privacy’ komt niet voor in de AVG </vt:lpstr>
      <vt:lpstr>Vraag 6: Het woord ‘privacy’ komt niet voor in de wettekst van de AVG</vt:lpstr>
      <vt:lpstr>Vraag 8: Vanwege privacy Risico’s adviseert SURF om Microsoft Copilot (nog) niet te gebruiken</vt:lpstr>
      <vt:lpstr>Vraag 8: Vanwege privacy Risico’s adviseert SURF om Micrsoft Copilot (nog) niet te gebruiken.</vt:lpstr>
      <vt:lpstr>Vraag 9: A brief history of time van Stephen Hawking is makkelijker om te lezen dan het privacybeleid van Facebook. </vt:lpstr>
      <vt:lpstr>Vraag 9: A brief history of time van Stephen Hawking is makkelijker om te lezen dan het privacybeleid van Facebook. </vt:lpstr>
      <vt:lpstr>Vraag 10: De meeste persoonsgegevens worden verzameld doordat mensen op phishingmail klikken </vt:lpstr>
      <vt:lpstr>Vraag 10: De meeste persoonsgegevens worden verzameld doordat mensen op phishingmail klikken</vt:lpstr>
      <vt:lpstr>Vraag 11: Een website mag zonder jouw toestemming cookies  op jouw computer plaatsen</vt:lpstr>
      <vt:lpstr>Vraag 11: Een website mag zonder jouw toestemming cookies  op jouw computer plaatsen</vt:lpstr>
      <vt:lpstr>Vraag 12: Je moet een Certified Information Privacy Professional/Europe (CIPP/E) certificaat hebben om in de EU als privacyjurist of privacyadviseur te mogen werken. </vt:lpstr>
      <vt:lpstr>Vraag 12: Je moet een Certified Information Privacy Professional/Europe (CIPP/E) certificaat hebben om in de EU als privacyjurist of privacyadviseur te mogen werken. </vt:lpstr>
      <vt:lpstr>Vraag 13: Eén van de rechten van betrokkenen in de AVG is het recht op compensatie voor het gebruik van je persoonsgegevens.</vt:lpstr>
      <vt:lpstr>Vraag 13: Eén van de rechten van betrokkenen in de AVG is het recht op compensatie voor het gebruik van je persoonsgegevens. </vt:lpstr>
      <vt:lpstr>Vraag 14: Bij online proctoring (tentamens op afstand maken)  worden leerlingen op afstand in de gaten gehouden door AI</vt:lpstr>
      <vt:lpstr>Vraag 14: Bij online proctoring (tentamens op afstand maken)  worden leerlingen op afstand in de gaten gehouden door AI</vt:lpstr>
      <vt:lpstr>Vraag 15: Het CABR (Centraal Archief Bijzondere Rechtsplegingen) is sinds kort gepubliceerd. De  AP adviseerd in eerste instantie negatief over het online zetten van dit archief omdat het  Nationaal Archief de data nog niet had geanonimiseerd </vt:lpstr>
      <vt:lpstr>Vraag 15: Het CABR (Centraal Archief Bijzondere Rechtsplegingen) is sinds kort gepubliceerd. De  AP adviseerd enegatief over het online zetten van dit omdat het  Nationaal Archief de data nog niet geanonimiseerd </vt:lpstr>
      <vt:lpstr>Vraag 16: De AVG is van toepassing op overleden personen.</vt:lpstr>
      <vt:lpstr>Vraag 16: De AVG is van toepassing op overleden personen.</vt:lpstr>
      <vt:lpstr>Open vraag:  Hoeveel persoonsgegevens zijn bij het wereldwijd grootste datalek  gelekt?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Rosanne Pouw</dc:creator>
  <cp:lastModifiedBy>Rosanne Pouw</cp:lastModifiedBy>
  <cp:revision>34</cp:revision>
  <dcterms:created xsi:type="dcterms:W3CDTF">2022-12-30T10:39:14Z</dcterms:created>
  <dcterms:modified xsi:type="dcterms:W3CDTF">2025-01-24T13:40:40Z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2016-07-01T00:00:00Z</vt:filetime>
  </property>
  <property fmtid="{D5CDD505-2E9C-101B-9397-08002B2CF9AE}" pid="3" name="Creator">
    <vt:lpwstr>Adobe InDesign CC 2015 (Macintosh)</vt:lpwstr>
  </property>
  <property fmtid="{D5CDD505-2E9C-101B-9397-08002B2CF9AE}" pid="4" name="LastSaved">
    <vt:filetime>2016-07-01T00:00:00Z</vt:filetime>
  </property>
</Properties>
</file>